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62" r:id="rId4"/>
    <p:sldId id="261" r:id="rId5"/>
    <p:sldId id="257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image" Target="../media/image9.jpe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23.jpg"/><Relationship Id="rId1" Type="http://schemas.openxmlformats.org/officeDocument/2006/relationships/image" Target="../media/image22.jpg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10" Type="http://schemas.openxmlformats.org/officeDocument/2006/relationships/image" Target="../media/image31.jp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image" Target="../media/image33.jpg"/><Relationship Id="rId4" Type="http://schemas.openxmlformats.org/officeDocument/2006/relationships/image" Target="../media/image36.jp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gif"/><Relationship Id="rId7" Type="http://schemas.openxmlformats.org/officeDocument/2006/relationships/image" Target="../media/image43.jpg"/><Relationship Id="rId2" Type="http://schemas.openxmlformats.org/officeDocument/2006/relationships/image" Target="../media/image38.jpg"/><Relationship Id="rId1" Type="http://schemas.openxmlformats.org/officeDocument/2006/relationships/image" Target="../media/image37.jpg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jpg"/><Relationship Id="rId2" Type="http://schemas.openxmlformats.org/officeDocument/2006/relationships/image" Target="../media/image46.jpeg"/><Relationship Id="rId1" Type="http://schemas.openxmlformats.org/officeDocument/2006/relationships/image" Target="../media/image45.jpg"/><Relationship Id="rId6" Type="http://schemas.openxmlformats.org/officeDocument/2006/relationships/image" Target="../media/image50.jp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7" Type="http://schemas.openxmlformats.org/officeDocument/2006/relationships/image" Target="../media/image58.jpg"/><Relationship Id="rId2" Type="http://schemas.openxmlformats.org/officeDocument/2006/relationships/image" Target="../media/image53.jpg"/><Relationship Id="rId1" Type="http://schemas.openxmlformats.org/officeDocument/2006/relationships/image" Target="../media/image52.jpg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jp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image" Target="../media/image59.jpg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image" Target="../media/image9.jpe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23.jpg"/><Relationship Id="rId1" Type="http://schemas.openxmlformats.org/officeDocument/2006/relationships/image" Target="../media/image22.jpg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10" Type="http://schemas.openxmlformats.org/officeDocument/2006/relationships/image" Target="../media/image31.jp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image" Target="../media/image33.jpg"/><Relationship Id="rId4" Type="http://schemas.openxmlformats.org/officeDocument/2006/relationships/image" Target="../media/image36.jp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gif"/><Relationship Id="rId7" Type="http://schemas.openxmlformats.org/officeDocument/2006/relationships/image" Target="../media/image43.jpg"/><Relationship Id="rId2" Type="http://schemas.openxmlformats.org/officeDocument/2006/relationships/image" Target="../media/image38.jpg"/><Relationship Id="rId1" Type="http://schemas.openxmlformats.org/officeDocument/2006/relationships/image" Target="../media/image37.jpg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Range (electric or gas)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1F634906-C882-410D-862B-8F3E7718410C}">
      <dgm:prSet phldrT="[Text]"/>
      <dgm:spPr/>
      <dgm:t>
        <a:bodyPr/>
        <a:lstStyle/>
        <a:p>
          <a:r>
            <a:rPr lang="en-US" dirty="0" smtClean="0"/>
            <a:t>Refrigerator/freezer</a:t>
          </a:r>
          <a:endParaRPr lang="en-US" dirty="0"/>
        </a:p>
      </dgm:t>
    </dgm:pt>
    <dgm:pt modelId="{A2143595-651C-4D9B-BEF5-421E61955A59}" type="parTrans" cxnId="{9C5CF4BD-FA76-47AC-BEE2-E55711C24F73}">
      <dgm:prSet/>
      <dgm:spPr/>
      <dgm:t>
        <a:bodyPr/>
        <a:lstStyle/>
        <a:p>
          <a:endParaRPr lang="en-US"/>
        </a:p>
      </dgm:t>
    </dgm:pt>
    <dgm:pt modelId="{3C3AEDD8-804F-4032-992B-3243935F3750}" type="sibTrans" cxnId="{9C5CF4BD-FA76-47AC-BEE2-E55711C24F73}">
      <dgm:prSet/>
      <dgm:spPr/>
      <dgm:t>
        <a:bodyPr/>
        <a:lstStyle/>
        <a:p>
          <a:endParaRPr lang="en-US"/>
        </a:p>
      </dgm:t>
    </dgm:pt>
    <dgm:pt modelId="{AEEA3B72-7CF1-449C-B84F-13BE9ADA0A9E}">
      <dgm:prSet phldrT="[Text]"/>
      <dgm:spPr/>
      <dgm:t>
        <a:bodyPr/>
        <a:lstStyle/>
        <a:p>
          <a:r>
            <a:rPr lang="en-US" dirty="0" smtClean="0"/>
            <a:t>Dishwasher</a:t>
          </a:r>
          <a:endParaRPr lang="en-US" dirty="0"/>
        </a:p>
      </dgm:t>
    </dgm:pt>
    <dgm:pt modelId="{4A735DB3-1C6E-4476-92C3-DC14AA5D5AB7}" type="parTrans" cxnId="{17A49179-34ED-410D-9CF5-29E5EE23771E}">
      <dgm:prSet/>
      <dgm:spPr/>
      <dgm:t>
        <a:bodyPr/>
        <a:lstStyle/>
        <a:p>
          <a:endParaRPr lang="en-US"/>
        </a:p>
      </dgm:t>
    </dgm:pt>
    <dgm:pt modelId="{FE2AC340-6990-4795-91BD-0C20AB30A42E}" type="sibTrans" cxnId="{17A49179-34ED-410D-9CF5-29E5EE23771E}">
      <dgm:prSet/>
      <dgm:spPr/>
      <dgm:t>
        <a:bodyPr/>
        <a:lstStyle/>
        <a:p>
          <a:endParaRPr lang="en-US"/>
        </a:p>
      </dgm:t>
    </dgm:pt>
    <dgm:pt modelId="{D3D5D8BD-BC12-45E9-881F-1B8AEE427C6C}">
      <dgm:prSet phldrT="[Text]"/>
      <dgm:spPr/>
      <dgm:t>
        <a:bodyPr/>
        <a:lstStyle/>
        <a:p>
          <a:r>
            <a:rPr lang="en-US" dirty="0" smtClean="0"/>
            <a:t>Microwave</a:t>
          </a:r>
          <a:endParaRPr lang="en-US" dirty="0"/>
        </a:p>
      </dgm:t>
    </dgm:pt>
    <dgm:pt modelId="{794E8956-234D-48FD-B5EE-ACD8C06C4D10}" type="parTrans" cxnId="{BE795410-4154-4C4E-A970-F9DFC5B3AC57}">
      <dgm:prSet/>
      <dgm:spPr/>
      <dgm:t>
        <a:bodyPr/>
        <a:lstStyle/>
        <a:p>
          <a:endParaRPr lang="en-US"/>
        </a:p>
      </dgm:t>
    </dgm:pt>
    <dgm:pt modelId="{AFFA87B7-520F-4CEF-9C5A-1E22D2AF60D3}" type="sibTrans" cxnId="{BE795410-4154-4C4E-A970-F9DFC5B3AC57}">
      <dgm:prSet/>
      <dgm:spPr/>
      <dgm:t>
        <a:bodyPr/>
        <a:lstStyle/>
        <a:p>
          <a:endParaRPr lang="en-US"/>
        </a:p>
      </dgm:t>
    </dgm:pt>
    <dgm:pt modelId="{4CDC34C4-5C9D-45F6-B94C-834ABE891EF2}">
      <dgm:prSet phldrT="[Text]"/>
      <dgm:spPr/>
      <dgm:t>
        <a:bodyPr/>
        <a:lstStyle/>
        <a:p>
          <a:r>
            <a:rPr lang="en-US" dirty="0" smtClean="0"/>
            <a:t>Convection Oven</a:t>
          </a:r>
          <a:endParaRPr lang="en-US" dirty="0"/>
        </a:p>
      </dgm:t>
    </dgm:pt>
    <dgm:pt modelId="{3CD78BFA-20DC-4C73-8830-193BBD3A98DD}" type="parTrans" cxnId="{338E3781-8536-4823-908D-7534545C3FA1}">
      <dgm:prSet/>
      <dgm:spPr/>
      <dgm:t>
        <a:bodyPr/>
        <a:lstStyle/>
        <a:p>
          <a:endParaRPr lang="en-US"/>
        </a:p>
      </dgm:t>
    </dgm:pt>
    <dgm:pt modelId="{3A259169-23FC-4DF2-8B63-5D9CA0317216}" type="sibTrans" cxnId="{338E3781-8536-4823-908D-7534545C3FA1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5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ECCA7392-2AD2-4D53-A2BA-BCFBDDF75764}" type="pres">
      <dgm:prSet presAssocID="{1F634906-C882-410D-862B-8F3E7718410C}" presName="composite" presStyleCnt="0">
        <dgm:presLayoutVars>
          <dgm:chMax val="1"/>
          <dgm:chPref val="1"/>
        </dgm:presLayoutVars>
      </dgm:prSet>
      <dgm:spPr/>
    </dgm:pt>
    <dgm:pt modelId="{AE57BCEF-6472-40D2-88B4-EEF68B2F76DF}" type="pres">
      <dgm:prSet presAssocID="{1F634906-C882-410D-862B-8F3E7718410C}" presName="Accent" presStyleLbl="trAlignAcc1" presStyleIdx="1" presStyleCnt="5">
        <dgm:presLayoutVars>
          <dgm:chMax val="0"/>
          <dgm:chPref val="0"/>
        </dgm:presLayoutVars>
      </dgm:prSet>
      <dgm:spPr/>
    </dgm:pt>
    <dgm:pt modelId="{25EF4C47-77C3-408D-A4AC-C174F0607C87}" type="pres">
      <dgm:prSet presAssocID="{1F634906-C882-410D-862B-8F3E7718410C}" presName="Image" presStyleLbl="alignImgPlace1" presStyleIdx="1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0B4E224E-58EE-4668-B92A-DC99BF9136E3}" type="pres">
      <dgm:prSet presAssocID="{1F634906-C882-410D-862B-8F3E7718410C}" presName="ChildComposite" presStyleCnt="0"/>
      <dgm:spPr/>
    </dgm:pt>
    <dgm:pt modelId="{83EBA3A4-A7DF-40D2-8482-84D85E090890}" type="pres">
      <dgm:prSet presAssocID="{1F634906-C882-410D-862B-8F3E7718410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A95311F-1D62-433D-B953-A55798A81266}" type="pres">
      <dgm:prSet presAssocID="{1F634906-C882-410D-862B-8F3E7718410C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A161379-85AC-4AE9-9FDC-5517C64A4169}" type="pres">
      <dgm:prSet presAssocID="{3C3AEDD8-804F-4032-992B-3243935F3750}" presName="sibTrans" presStyleCnt="0"/>
      <dgm:spPr/>
    </dgm:pt>
    <dgm:pt modelId="{D9F114A8-7C8E-4FF9-87C8-06815BEA22C0}" type="pres">
      <dgm:prSet presAssocID="{AEEA3B72-7CF1-449C-B84F-13BE9ADA0A9E}" presName="composite" presStyleCnt="0">
        <dgm:presLayoutVars>
          <dgm:chMax val="1"/>
          <dgm:chPref val="1"/>
        </dgm:presLayoutVars>
      </dgm:prSet>
      <dgm:spPr/>
    </dgm:pt>
    <dgm:pt modelId="{26AF92A9-5DE4-4917-8007-9F285A559FD0}" type="pres">
      <dgm:prSet presAssocID="{AEEA3B72-7CF1-449C-B84F-13BE9ADA0A9E}" presName="Accent" presStyleLbl="trAlignAcc1" presStyleIdx="2" presStyleCnt="5">
        <dgm:presLayoutVars>
          <dgm:chMax val="0"/>
          <dgm:chPref val="0"/>
        </dgm:presLayoutVars>
      </dgm:prSet>
      <dgm:spPr/>
    </dgm:pt>
    <dgm:pt modelId="{D6A00C87-4027-4AE2-943D-583768CAEC4E}" type="pres">
      <dgm:prSet presAssocID="{AEEA3B72-7CF1-449C-B84F-13BE9ADA0A9E}" presName="Image" presStyleLbl="alignImgPlace1" presStyleIdx="2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</dgm:pt>
    <dgm:pt modelId="{95B0C7A9-1D24-4E12-8EBE-FB1DF0A0A46D}" type="pres">
      <dgm:prSet presAssocID="{AEEA3B72-7CF1-449C-B84F-13BE9ADA0A9E}" presName="ChildComposite" presStyleCnt="0"/>
      <dgm:spPr/>
    </dgm:pt>
    <dgm:pt modelId="{F56FE049-336C-4AD3-8A92-8111DB2A0893}" type="pres">
      <dgm:prSet presAssocID="{AEEA3B72-7CF1-449C-B84F-13BE9ADA0A9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295C292-5BC0-4990-B9A5-E8F0A9AA4E20}" type="pres">
      <dgm:prSet presAssocID="{AEEA3B72-7CF1-449C-B84F-13BE9ADA0A9E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4DEFC4C-3D95-4797-8F4F-994DB60D62C1}" type="pres">
      <dgm:prSet presAssocID="{FE2AC340-6990-4795-91BD-0C20AB30A42E}" presName="sibTrans" presStyleCnt="0"/>
      <dgm:spPr/>
    </dgm:pt>
    <dgm:pt modelId="{CB3A1824-52F0-49F9-B549-41EA79B07C76}" type="pres">
      <dgm:prSet presAssocID="{D3D5D8BD-BC12-45E9-881F-1B8AEE427C6C}" presName="composite" presStyleCnt="0">
        <dgm:presLayoutVars>
          <dgm:chMax val="1"/>
          <dgm:chPref val="1"/>
        </dgm:presLayoutVars>
      </dgm:prSet>
      <dgm:spPr/>
    </dgm:pt>
    <dgm:pt modelId="{382D24EC-C33F-42E8-87B2-AC5E9ECE6A37}" type="pres">
      <dgm:prSet presAssocID="{D3D5D8BD-BC12-45E9-881F-1B8AEE427C6C}" presName="Accent" presStyleLbl="trAlignAcc1" presStyleIdx="3" presStyleCnt="5">
        <dgm:presLayoutVars>
          <dgm:chMax val="0"/>
          <dgm:chPref val="0"/>
        </dgm:presLayoutVars>
      </dgm:prSet>
      <dgm:spPr/>
    </dgm:pt>
    <dgm:pt modelId="{7578A088-DF42-44C7-B11A-E86CDBF1D6A0}" type="pres">
      <dgm:prSet presAssocID="{D3D5D8BD-BC12-45E9-881F-1B8AEE427C6C}" presName="Image" presStyleLbl="alignImgPlace1" presStyleIdx="3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AAE9C6B7-31CC-4F23-B1CB-955250B2F343}" type="pres">
      <dgm:prSet presAssocID="{D3D5D8BD-BC12-45E9-881F-1B8AEE427C6C}" presName="ChildComposite" presStyleCnt="0"/>
      <dgm:spPr/>
    </dgm:pt>
    <dgm:pt modelId="{383492FC-A8BE-443B-A7A1-B7A6C15EB0FC}" type="pres">
      <dgm:prSet presAssocID="{D3D5D8BD-BC12-45E9-881F-1B8AEE427C6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845CD500-16A5-4E65-B9A1-B790506E5B1B}" type="pres">
      <dgm:prSet presAssocID="{D3D5D8BD-BC12-45E9-881F-1B8AEE427C6C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AB605DF-EDB9-4156-A605-8CD37BE10BC9}" type="pres">
      <dgm:prSet presAssocID="{AFFA87B7-520F-4CEF-9C5A-1E22D2AF60D3}" presName="sibTrans" presStyleCnt="0"/>
      <dgm:spPr/>
    </dgm:pt>
    <dgm:pt modelId="{AE6EE842-7E0B-41BB-B597-77BE62681A39}" type="pres">
      <dgm:prSet presAssocID="{4CDC34C4-5C9D-45F6-B94C-834ABE891EF2}" presName="composite" presStyleCnt="0">
        <dgm:presLayoutVars>
          <dgm:chMax val="1"/>
          <dgm:chPref val="1"/>
        </dgm:presLayoutVars>
      </dgm:prSet>
      <dgm:spPr/>
    </dgm:pt>
    <dgm:pt modelId="{3D1FA375-52BE-4604-AC53-55BC68BBEEE8}" type="pres">
      <dgm:prSet presAssocID="{4CDC34C4-5C9D-45F6-B94C-834ABE891EF2}" presName="Accent" presStyleLbl="trAlignAcc1" presStyleIdx="4" presStyleCnt="5">
        <dgm:presLayoutVars>
          <dgm:chMax val="0"/>
          <dgm:chPref val="0"/>
        </dgm:presLayoutVars>
      </dgm:prSet>
      <dgm:spPr/>
    </dgm:pt>
    <dgm:pt modelId="{3D07811B-7DC0-452E-981C-E5C82BE30C3B}" type="pres">
      <dgm:prSet presAssocID="{4CDC34C4-5C9D-45F6-B94C-834ABE891EF2}" presName="Image" presStyleLbl="alignImgPlace1" presStyleIdx="4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</dgm:spPr>
      <dgm:t>
        <a:bodyPr/>
        <a:lstStyle/>
        <a:p>
          <a:endParaRPr lang="en-CA"/>
        </a:p>
      </dgm:t>
    </dgm:pt>
    <dgm:pt modelId="{68FC36AA-4DBC-43D2-8788-5489BE777CA4}" type="pres">
      <dgm:prSet presAssocID="{4CDC34C4-5C9D-45F6-B94C-834ABE891EF2}" presName="ChildComposite" presStyleCnt="0"/>
      <dgm:spPr/>
    </dgm:pt>
    <dgm:pt modelId="{04FB8F84-2118-4461-ACC4-69AADC2C7241}" type="pres">
      <dgm:prSet presAssocID="{4CDC34C4-5C9D-45F6-B94C-834ABE891EF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B649E0A-634E-458D-8B76-F008F22F379E}" type="pres">
      <dgm:prSet presAssocID="{4CDC34C4-5C9D-45F6-B94C-834ABE891EF2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ACBE0E-9316-4339-A150-29CA76D65A6A}" type="presOf" srcId="{D6421C1F-372B-4808-90BA-837924EE0218}" destId="{38D939E2-C30D-4344-A683-D1D1A0A102BC}" srcOrd="0" destOrd="0" presId="urn:microsoft.com/office/officeart/2008/layout/CaptionedPictures"/>
    <dgm:cxn modelId="{17A49179-34ED-410D-9CF5-29E5EE23771E}" srcId="{D6421C1F-372B-4808-90BA-837924EE0218}" destId="{AEEA3B72-7CF1-449C-B84F-13BE9ADA0A9E}" srcOrd="2" destOrd="0" parTransId="{4A735DB3-1C6E-4476-92C3-DC14AA5D5AB7}" sibTransId="{FE2AC340-6990-4795-91BD-0C20AB30A42E}"/>
    <dgm:cxn modelId="{E072CBBB-2586-40C4-B2C7-CF22B42B7466}" type="presOf" srcId="{AEEA3B72-7CF1-449C-B84F-13BE9ADA0A9E}" destId="{D295C292-5BC0-4990-B9A5-E8F0A9AA4E20}" srcOrd="0" destOrd="0" presId="urn:microsoft.com/office/officeart/2008/layout/CaptionedPictures"/>
    <dgm:cxn modelId="{BE795410-4154-4C4E-A970-F9DFC5B3AC57}" srcId="{D6421C1F-372B-4808-90BA-837924EE0218}" destId="{D3D5D8BD-BC12-45E9-881F-1B8AEE427C6C}" srcOrd="3" destOrd="0" parTransId="{794E8956-234D-48FD-B5EE-ACD8C06C4D10}" sibTransId="{AFFA87B7-520F-4CEF-9C5A-1E22D2AF60D3}"/>
    <dgm:cxn modelId="{57CD9DBD-0272-4EBB-83AB-E3107F6F91EC}" type="presOf" srcId="{3294F828-9492-4A7C-9295-D6DC8D9949F6}" destId="{D876F64F-881D-4650-AF65-22FB45A87621}" srcOrd="0" destOrd="0" presId="urn:microsoft.com/office/officeart/2008/layout/CaptionedPictures"/>
    <dgm:cxn modelId="{B6131C91-BF9D-4F85-B2DE-B4F479FFF414}" type="presOf" srcId="{D3D5D8BD-BC12-45E9-881F-1B8AEE427C6C}" destId="{845CD500-16A5-4E65-B9A1-B790506E5B1B}" srcOrd="0" destOrd="0" presId="urn:microsoft.com/office/officeart/2008/layout/CaptionedPictures"/>
    <dgm:cxn modelId="{A0AD2293-2AA7-4B18-8FD2-8E4FC09FFB8C}" type="presOf" srcId="{1F634906-C882-410D-862B-8F3E7718410C}" destId="{9A95311F-1D62-433D-B953-A55798A81266}" srcOrd="0" destOrd="0" presId="urn:microsoft.com/office/officeart/2008/layout/CaptionedPictures"/>
    <dgm:cxn modelId="{9C5CF4BD-FA76-47AC-BEE2-E55711C24F73}" srcId="{D6421C1F-372B-4808-90BA-837924EE0218}" destId="{1F634906-C882-410D-862B-8F3E7718410C}" srcOrd="1" destOrd="0" parTransId="{A2143595-651C-4D9B-BEF5-421E61955A59}" sibTransId="{3C3AEDD8-804F-4032-992B-3243935F3750}"/>
    <dgm:cxn modelId="{338E3781-8536-4823-908D-7534545C3FA1}" srcId="{D6421C1F-372B-4808-90BA-837924EE0218}" destId="{4CDC34C4-5C9D-45F6-B94C-834ABE891EF2}" srcOrd="4" destOrd="0" parTransId="{3CD78BFA-20DC-4C73-8830-193BBD3A98DD}" sibTransId="{3A259169-23FC-4DF2-8B63-5D9CA0317216}"/>
    <dgm:cxn modelId="{94AF6C57-CFCA-42F0-B980-C4532772DC0C}" type="presOf" srcId="{4CDC34C4-5C9D-45F6-B94C-834ABE891EF2}" destId="{7B649E0A-634E-458D-8B76-F008F22F379E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54CE1F2C-E3A1-403C-AFAF-DBCFDE0D8C10}" type="presParOf" srcId="{38D939E2-C30D-4344-A683-D1D1A0A102BC}" destId="{D7B0963A-CBD8-453B-B626-A606ABD90ACB}" srcOrd="0" destOrd="0" presId="urn:microsoft.com/office/officeart/2008/layout/CaptionedPictures"/>
    <dgm:cxn modelId="{649CE32D-0E51-4ACA-8637-3BBCCD28A280}" type="presParOf" srcId="{D7B0963A-CBD8-453B-B626-A606ABD90ACB}" destId="{BDE52DD9-43BD-4C37-8A6E-C5AA49F03C89}" srcOrd="0" destOrd="0" presId="urn:microsoft.com/office/officeart/2008/layout/CaptionedPictures"/>
    <dgm:cxn modelId="{BC377668-AA93-4FCA-8338-0CE21D15F1EB}" type="presParOf" srcId="{D7B0963A-CBD8-453B-B626-A606ABD90ACB}" destId="{3B07D2F7-C9F4-4906-850B-94B50291067E}" srcOrd="1" destOrd="0" presId="urn:microsoft.com/office/officeart/2008/layout/CaptionedPictures"/>
    <dgm:cxn modelId="{C7BC1779-FA03-4662-A87E-53F7EFB17054}" type="presParOf" srcId="{D7B0963A-CBD8-453B-B626-A606ABD90ACB}" destId="{DFEAE9D8-CE7E-4497-A623-6B0EC3C25DBD}" srcOrd="2" destOrd="0" presId="urn:microsoft.com/office/officeart/2008/layout/CaptionedPictures"/>
    <dgm:cxn modelId="{AAE21A69-C364-4FA8-9C80-2D3FC89795E7}" type="presParOf" srcId="{DFEAE9D8-CE7E-4497-A623-6B0EC3C25DBD}" destId="{1356BE37-200D-48B8-AC5E-7AEA802F5EA8}" srcOrd="0" destOrd="0" presId="urn:microsoft.com/office/officeart/2008/layout/CaptionedPictures"/>
    <dgm:cxn modelId="{86343494-DE40-4DD1-A2B8-A4936ACA4F4D}" type="presParOf" srcId="{DFEAE9D8-CE7E-4497-A623-6B0EC3C25DBD}" destId="{D876F64F-881D-4650-AF65-22FB45A87621}" srcOrd="1" destOrd="0" presId="urn:microsoft.com/office/officeart/2008/layout/CaptionedPictures"/>
    <dgm:cxn modelId="{7C706220-5B57-4EB0-BF7A-58DE72F24A3D}" type="presParOf" srcId="{38D939E2-C30D-4344-A683-D1D1A0A102BC}" destId="{7307FF10-F76C-49A9-BA98-73FE503BFED1}" srcOrd="1" destOrd="0" presId="urn:microsoft.com/office/officeart/2008/layout/CaptionedPictures"/>
    <dgm:cxn modelId="{4C3B546E-ADA1-48C1-B960-EB8BB9E48B63}" type="presParOf" srcId="{38D939E2-C30D-4344-A683-D1D1A0A102BC}" destId="{ECCA7392-2AD2-4D53-A2BA-BCFBDDF75764}" srcOrd="2" destOrd="0" presId="urn:microsoft.com/office/officeart/2008/layout/CaptionedPictures"/>
    <dgm:cxn modelId="{0FA35205-8583-4EC4-AA0E-705B0CC4EF66}" type="presParOf" srcId="{ECCA7392-2AD2-4D53-A2BA-BCFBDDF75764}" destId="{AE57BCEF-6472-40D2-88B4-EEF68B2F76DF}" srcOrd="0" destOrd="0" presId="urn:microsoft.com/office/officeart/2008/layout/CaptionedPictures"/>
    <dgm:cxn modelId="{223451A2-3E96-443E-83A8-8D448892A328}" type="presParOf" srcId="{ECCA7392-2AD2-4D53-A2BA-BCFBDDF75764}" destId="{25EF4C47-77C3-408D-A4AC-C174F0607C87}" srcOrd="1" destOrd="0" presId="urn:microsoft.com/office/officeart/2008/layout/CaptionedPictures"/>
    <dgm:cxn modelId="{9A74FD46-9D77-4FAD-9F1B-9CFD42D17910}" type="presParOf" srcId="{ECCA7392-2AD2-4D53-A2BA-BCFBDDF75764}" destId="{0B4E224E-58EE-4668-B92A-DC99BF9136E3}" srcOrd="2" destOrd="0" presId="urn:microsoft.com/office/officeart/2008/layout/CaptionedPictures"/>
    <dgm:cxn modelId="{B1C7388D-3063-48F8-A27F-11C4B43C54CC}" type="presParOf" srcId="{0B4E224E-58EE-4668-B92A-DC99BF9136E3}" destId="{83EBA3A4-A7DF-40D2-8482-84D85E090890}" srcOrd="0" destOrd="0" presId="urn:microsoft.com/office/officeart/2008/layout/CaptionedPictures"/>
    <dgm:cxn modelId="{D43FEB82-4B62-40AA-ADC8-54DCAA12999E}" type="presParOf" srcId="{0B4E224E-58EE-4668-B92A-DC99BF9136E3}" destId="{9A95311F-1D62-433D-B953-A55798A81266}" srcOrd="1" destOrd="0" presId="urn:microsoft.com/office/officeart/2008/layout/CaptionedPictures"/>
    <dgm:cxn modelId="{2E4B0194-E3C9-4547-B0C3-45B4B9714D15}" type="presParOf" srcId="{38D939E2-C30D-4344-A683-D1D1A0A102BC}" destId="{9A161379-85AC-4AE9-9FDC-5517C64A4169}" srcOrd="3" destOrd="0" presId="urn:microsoft.com/office/officeart/2008/layout/CaptionedPictures"/>
    <dgm:cxn modelId="{21B7DB95-0F5C-4C36-AF3C-9BFD8938FB6B}" type="presParOf" srcId="{38D939E2-C30D-4344-A683-D1D1A0A102BC}" destId="{D9F114A8-7C8E-4FF9-87C8-06815BEA22C0}" srcOrd="4" destOrd="0" presId="urn:microsoft.com/office/officeart/2008/layout/CaptionedPictures"/>
    <dgm:cxn modelId="{5A788246-440C-410A-9F8E-E41C7A024243}" type="presParOf" srcId="{D9F114A8-7C8E-4FF9-87C8-06815BEA22C0}" destId="{26AF92A9-5DE4-4917-8007-9F285A559FD0}" srcOrd="0" destOrd="0" presId="urn:microsoft.com/office/officeart/2008/layout/CaptionedPictures"/>
    <dgm:cxn modelId="{CB5001CF-647B-452B-8973-37E0C28770A0}" type="presParOf" srcId="{D9F114A8-7C8E-4FF9-87C8-06815BEA22C0}" destId="{D6A00C87-4027-4AE2-943D-583768CAEC4E}" srcOrd="1" destOrd="0" presId="urn:microsoft.com/office/officeart/2008/layout/CaptionedPictures"/>
    <dgm:cxn modelId="{0D90F3AF-C857-44D2-A859-2796A12E0C0E}" type="presParOf" srcId="{D9F114A8-7C8E-4FF9-87C8-06815BEA22C0}" destId="{95B0C7A9-1D24-4E12-8EBE-FB1DF0A0A46D}" srcOrd="2" destOrd="0" presId="urn:microsoft.com/office/officeart/2008/layout/CaptionedPictures"/>
    <dgm:cxn modelId="{F0AE844A-CC79-4DA0-ADB1-584FF0CE12D9}" type="presParOf" srcId="{95B0C7A9-1D24-4E12-8EBE-FB1DF0A0A46D}" destId="{F56FE049-336C-4AD3-8A92-8111DB2A0893}" srcOrd="0" destOrd="0" presId="urn:microsoft.com/office/officeart/2008/layout/CaptionedPictures"/>
    <dgm:cxn modelId="{2BE00760-9BD0-49F6-9BD5-D3C7475F198C}" type="presParOf" srcId="{95B0C7A9-1D24-4E12-8EBE-FB1DF0A0A46D}" destId="{D295C292-5BC0-4990-B9A5-E8F0A9AA4E20}" srcOrd="1" destOrd="0" presId="urn:microsoft.com/office/officeart/2008/layout/CaptionedPictures"/>
    <dgm:cxn modelId="{CA1D3ECF-89BF-49C2-8A85-7EF2E0944AC6}" type="presParOf" srcId="{38D939E2-C30D-4344-A683-D1D1A0A102BC}" destId="{44DEFC4C-3D95-4797-8F4F-994DB60D62C1}" srcOrd="5" destOrd="0" presId="urn:microsoft.com/office/officeart/2008/layout/CaptionedPictures"/>
    <dgm:cxn modelId="{39B0DD22-B987-419E-822F-7F02CD90E6B4}" type="presParOf" srcId="{38D939E2-C30D-4344-A683-D1D1A0A102BC}" destId="{CB3A1824-52F0-49F9-B549-41EA79B07C76}" srcOrd="6" destOrd="0" presId="urn:microsoft.com/office/officeart/2008/layout/CaptionedPictures"/>
    <dgm:cxn modelId="{39113FD9-58C2-495B-A5E3-9D2520D969F4}" type="presParOf" srcId="{CB3A1824-52F0-49F9-B549-41EA79B07C76}" destId="{382D24EC-C33F-42E8-87B2-AC5E9ECE6A37}" srcOrd="0" destOrd="0" presId="urn:microsoft.com/office/officeart/2008/layout/CaptionedPictures"/>
    <dgm:cxn modelId="{116D9EA0-3FC4-4EF7-A760-990C11407A41}" type="presParOf" srcId="{CB3A1824-52F0-49F9-B549-41EA79B07C76}" destId="{7578A088-DF42-44C7-B11A-E86CDBF1D6A0}" srcOrd="1" destOrd="0" presId="urn:microsoft.com/office/officeart/2008/layout/CaptionedPictures"/>
    <dgm:cxn modelId="{3F14C281-C125-4440-B85E-E97292CD8D82}" type="presParOf" srcId="{CB3A1824-52F0-49F9-B549-41EA79B07C76}" destId="{AAE9C6B7-31CC-4F23-B1CB-955250B2F343}" srcOrd="2" destOrd="0" presId="urn:microsoft.com/office/officeart/2008/layout/CaptionedPictures"/>
    <dgm:cxn modelId="{2DA88709-CC40-41FD-AA61-E21A9B75A095}" type="presParOf" srcId="{AAE9C6B7-31CC-4F23-B1CB-955250B2F343}" destId="{383492FC-A8BE-443B-A7A1-B7A6C15EB0FC}" srcOrd="0" destOrd="0" presId="urn:microsoft.com/office/officeart/2008/layout/CaptionedPictures"/>
    <dgm:cxn modelId="{1DFB9933-0043-4D1B-9D14-BBDD8F7F46E5}" type="presParOf" srcId="{AAE9C6B7-31CC-4F23-B1CB-955250B2F343}" destId="{845CD500-16A5-4E65-B9A1-B790506E5B1B}" srcOrd="1" destOrd="0" presId="urn:microsoft.com/office/officeart/2008/layout/CaptionedPictures"/>
    <dgm:cxn modelId="{7AEF512F-5862-492F-9C88-E860A68CD39E}" type="presParOf" srcId="{38D939E2-C30D-4344-A683-D1D1A0A102BC}" destId="{5AB605DF-EDB9-4156-A605-8CD37BE10BC9}" srcOrd="7" destOrd="0" presId="urn:microsoft.com/office/officeart/2008/layout/CaptionedPictures"/>
    <dgm:cxn modelId="{F246F5F2-DE64-40C3-A861-C47F52C5AD08}" type="presParOf" srcId="{38D939E2-C30D-4344-A683-D1D1A0A102BC}" destId="{AE6EE842-7E0B-41BB-B597-77BE62681A39}" srcOrd="8" destOrd="0" presId="urn:microsoft.com/office/officeart/2008/layout/CaptionedPictures"/>
    <dgm:cxn modelId="{A0E85E79-8D36-4CE1-AB91-3958B8AAF5A3}" type="presParOf" srcId="{AE6EE842-7E0B-41BB-B597-77BE62681A39}" destId="{3D1FA375-52BE-4604-AC53-55BC68BBEEE8}" srcOrd="0" destOrd="0" presId="urn:microsoft.com/office/officeart/2008/layout/CaptionedPictures"/>
    <dgm:cxn modelId="{BE11CF8A-A954-48D2-B524-24BBC87C2F8E}" type="presParOf" srcId="{AE6EE842-7E0B-41BB-B597-77BE62681A39}" destId="{3D07811B-7DC0-452E-981C-E5C82BE30C3B}" srcOrd="1" destOrd="0" presId="urn:microsoft.com/office/officeart/2008/layout/CaptionedPictures"/>
    <dgm:cxn modelId="{884B8AC9-5AFC-4C08-A397-4DDD774137B0}" type="presParOf" srcId="{AE6EE842-7E0B-41BB-B597-77BE62681A39}" destId="{68FC36AA-4DBC-43D2-8788-5489BE777CA4}" srcOrd="2" destOrd="0" presId="urn:microsoft.com/office/officeart/2008/layout/CaptionedPictures"/>
    <dgm:cxn modelId="{DA339AF2-A000-409E-B136-04B09308631D}" type="presParOf" srcId="{68FC36AA-4DBC-43D2-8788-5489BE777CA4}" destId="{04FB8F84-2118-4461-ACC4-69AADC2C7241}" srcOrd="0" destOrd="0" presId="urn:microsoft.com/office/officeart/2008/layout/CaptionedPictures"/>
    <dgm:cxn modelId="{FCCC94B0-CF05-4839-9168-9F14756DA098}" type="presParOf" srcId="{68FC36AA-4DBC-43D2-8788-5489BE777CA4}" destId="{7B649E0A-634E-458D-8B76-F008F22F379E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Blender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358D29DC-F6B5-416F-A3C7-285CD961CCA1}">
      <dgm:prSet phldrT="[Text]"/>
      <dgm:spPr/>
      <dgm:t>
        <a:bodyPr/>
        <a:lstStyle/>
        <a:p>
          <a:r>
            <a:rPr lang="en-US" dirty="0" smtClean="0"/>
            <a:t>Food Processor</a:t>
          </a:r>
          <a:endParaRPr lang="en-US" dirty="0"/>
        </a:p>
      </dgm:t>
    </dgm:pt>
    <dgm:pt modelId="{821AEF58-0D8A-49C7-84B4-6588D4B6988F}" type="parTrans" cxnId="{38E3A035-D052-4480-AAD9-5AE5F66BBD7F}">
      <dgm:prSet/>
      <dgm:spPr/>
      <dgm:t>
        <a:bodyPr/>
        <a:lstStyle/>
        <a:p>
          <a:endParaRPr lang="en-US"/>
        </a:p>
      </dgm:t>
    </dgm:pt>
    <dgm:pt modelId="{98A7BFB0-74BE-4BA2-863B-C02AEB174E64}" type="sibTrans" cxnId="{38E3A035-D052-4480-AAD9-5AE5F66BBD7F}">
      <dgm:prSet/>
      <dgm:spPr/>
      <dgm:t>
        <a:bodyPr/>
        <a:lstStyle/>
        <a:p>
          <a:endParaRPr lang="en-US"/>
        </a:p>
      </dgm:t>
    </dgm:pt>
    <dgm:pt modelId="{BFB9B05D-C84B-4ED5-8B7F-D7E72C7F7BE6}">
      <dgm:prSet phldrT="[Text]"/>
      <dgm:spPr/>
      <dgm:t>
        <a:bodyPr/>
        <a:lstStyle/>
        <a:p>
          <a:r>
            <a:rPr lang="en-US" dirty="0" smtClean="0"/>
            <a:t>Toaster</a:t>
          </a:r>
          <a:endParaRPr lang="en-US" dirty="0"/>
        </a:p>
      </dgm:t>
    </dgm:pt>
    <dgm:pt modelId="{431B74DD-A428-4B2D-9D47-C82DCE3E49EC}" type="parTrans" cxnId="{8E2B1545-4275-4A3F-A75C-02D5D1123051}">
      <dgm:prSet/>
      <dgm:spPr/>
      <dgm:t>
        <a:bodyPr/>
        <a:lstStyle/>
        <a:p>
          <a:endParaRPr lang="en-US"/>
        </a:p>
      </dgm:t>
    </dgm:pt>
    <dgm:pt modelId="{8D4876A2-AF8B-4258-A135-FFDB108F2B92}" type="sibTrans" cxnId="{8E2B1545-4275-4A3F-A75C-02D5D1123051}">
      <dgm:prSet/>
      <dgm:spPr/>
      <dgm:t>
        <a:bodyPr/>
        <a:lstStyle/>
        <a:p>
          <a:endParaRPr lang="en-US"/>
        </a:p>
      </dgm:t>
    </dgm:pt>
    <dgm:pt modelId="{ED2BC5E2-20F7-41CA-A00F-DEA29E5AB357}">
      <dgm:prSet phldrT="[Text]"/>
      <dgm:spPr/>
      <dgm:t>
        <a:bodyPr/>
        <a:lstStyle/>
        <a:p>
          <a:r>
            <a:rPr lang="en-US" dirty="0" smtClean="0"/>
            <a:t>Electric Mixer</a:t>
          </a:r>
          <a:endParaRPr lang="en-US" dirty="0"/>
        </a:p>
      </dgm:t>
    </dgm:pt>
    <dgm:pt modelId="{DB999B28-AEEF-45DD-8F51-AF06DCC7ED2A}" type="parTrans" cxnId="{600BD64D-C4A2-4AB2-9EEA-E5BA8152F12F}">
      <dgm:prSet/>
      <dgm:spPr/>
      <dgm:t>
        <a:bodyPr/>
        <a:lstStyle/>
        <a:p>
          <a:endParaRPr lang="en-US"/>
        </a:p>
      </dgm:t>
    </dgm:pt>
    <dgm:pt modelId="{10B08F5F-53AF-424D-A3DC-C4D6796EA1EF}" type="sibTrans" cxnId="{600BD64D-C4A2-4AB2-9EEA-E5BA8152F12F}">
      <dgm:prSet/>
      <dgm:spPr/>
      <dgm:t>
        <a:bodyPr/>
        <a:lstStyle/>
        <a:p>
          <a:endParaRPr lang="en-US"/>
        </a:p>
      </dgm:t>
    </dgm:pt>
    <dgm:pt modelId="{AD5BCA98-AA1B-4FE5-9C4B-43440EC9EEF1}">
      <dgm:prSet phldrT="[Text]"/>
      <dgm:spPr/>
      <dgm:t>
        <a:bodyPr/>
        <a:lstStyle/>
        <a:p>
          <a:r>
            <a:rPr lang="en-US" dirty="0" smtClean="0"/>
            <a:t>Slow cooker (crock pot)</a:t>
          </a:r>
          <a:endParaRPr lang="en-US" dirty="0"/>
        </a:p>
      </dgm:t>
    </dgm:pt>
    <dgm:pt modelId="{0AD35245-8854-4FA4-96B7-ADD109B9F1CE}" type="parTrans" cxnId="{507E1C12-C183-4EC1-9359-D2BFD52C9331}">
      <dgm:prSet/>
      <dgm:spPr/>
      <dgm:t>
        <a:bodyPr/>
        <a:lstStyle/>
        <a:p>
          <a:endParaRPr lang="en-US"/>
        </a:p>
      </dgm:t>
    </dgm:pt>
    <dgm:pt modelId="{547509F7-B263-4525-AA5C-7BD33E7AF5E0}" type="sibTrans" cxnId="{507E1C12-C183-4EC1-9359-D2BFD52C9331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5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8A75119B-7371-45CB-9A2C-CA624717967C}" type="pres">
      <dgm:prSet presAssocID="{358D29DC-F6B5-416F-A3C7-285CD961CCA1}" presName="composite" presStyleCnt="0">
        <dgm:presLayoutVars>
          <dgm:chMax val="1"/>
          <dgm:chPref val="1"/>
        </dgm:presLayoutVars>
      </dgm:prSet>
      <dgm:spPr/>
    </dgm:pt>
    <dgm:pt modelId="{7CDA95B5-B848-43ED-9904-9BDCC14EEE95}" type="pres">
      <dgm:prSet presAssocID="{358D29DC-F6B5-416F-A3C7-285CD961CCA1}" presName="Accent" presStyleLbl="trAlignAcc1" presStyleIdx="1" presStyleCnt="5">
        <dgm:presLayoutVars>
          <dgm:chMax val="0"/>
          <dgm:chPref val="0"/>
        </dgm:presLayoutVars>
      </dgm:prSet>
      <dgm:spPr/>
    </dgm:pt>
    <dgm:pt modelId="{DDDCA769-4CF1-45E8-B4C2-E7E84523B930}" type="pres">
      <dgm:prSet presAssocID="{358D29DC-F6B5-416F-A3C7-285CD961CCA1}" presName="Image" presStyleLbl="alignImgPlace1" presStyleIdx="1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19DCD97D-5D82-4D6F-A945-39FAD4B60D40}" type="pres">
      <dgm:prSet presAssocID="{358D29DC-F6B5-416F-A3C7-285CD961CCA1}" presName="ChildComposite" presStyleCnt="0"/>
      <dgm:spPr/>
    </dgm:pt>
    <dgm:pt modelId="{210F4006-4C44-4F72-9178-44149C34BC36}" type="pres">
      <dgm:prSet presAssocID="{358D29DC-F6B5-416F-A3C7-285CD961CCA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C11E2F8-D0A4-4E31-9CD3-75BB45635297}" type="pres">
      <dgm:prSet presAssocID="{358D29DC-F6B5-416F-A3C7-285CD961CCA1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A9F39A9-820C-4005-99C0-3D25C41E0CCF}" type="pres">
      <dgm:prSet presAssocID="{98A7BFB0-74BE-4BA2-863B-C02AEB174E64}" presName="sibTrans" presStyleCnt="0"/>
      <dgm:spPr/>
    </dgm:pt>
    <dgm:pt modelId="{37B7B11B-2397-4F53-8F34-072F3B8C84D4}" type="pres">
      <dgm:prSet presAssocID="{BFB9B05D-C84B-4ED5-8B7F-D7E72C7F7BE6}" presName="composite" presStyleCnt="0">
        <dgm:presLayoutVars>
          <dgm:chMax val="1"/>
          <dgm:chPref val="1"/>
        </dgm:presLayoutVars>
      </dgm:prSet>
      <dgm:spPr/>
    </dgm:pt>
    <dgm:pt modelId="{14806003-32AE-44A2-9645-A6439FF6C782}" type="pres">
      <dgm:prSet presAssocID="{BFB9B05D-C84B-4ED5-8B7F-D7E72C7F7BE6}" presName="Accent" presStyleLbl="trAlignAcc1" presStyleIdx="2" presStyleCnt="5">
        <dgm:presLayoutVars>
          <dgm:chMax val="0"/>
          <dgm:chPref val="0"/>
        </dgm:presLayoutVars>
      </dgm:prSet>
      <dgm:spPr/>
    </dgm:pt>
    <dgm:pt modelId="{9B99155F-F7C7-42F5-BDD0-3E2270649143}" type="pres">
      <dgm:prSet presAssocID="{BFB9B05D-C84B-4ED5-8B7F-D7E72C7F7BE6}" presName="Image" presStyleLbl="alignImgPlace1" presStyleIdx="2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3BCC92C4-ACC3-4CDE-A1B6-EE86B7C63F4A}" type="pres">
      <dgm:prSet presAssocID="{BFB9B05D-C84B-4ED5-8B7F-D7E72C7F7BE6}" presName="ChildComposite" presStyleCnt="0"/>
      <dgm:spPr/>
    </dgm:pt>
    <dgm:pt modelId="{96AE6F75-2C58-47C2-89FC-C7357CF908E4}" type="pres">
      <dgm:prSet presAssocID="{BFB9B05D-C84B-4ED5-8B7F-D7E72C7F7BE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C201B78-559E-4BDE-B0E5-57E4AB4F9910}" type="pres">
      <dgm:prSet presAssocID="{BFB9B05D-C84B-4ED5-8B7F-D7E72C7F7BE6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90D8741-50F5-4FD5-B4B4-F2096F18FBDC}" type="pres">
      <dgm:prSet presAssocID="{8D4876A2-AF8B-4258-A135-FFDB108F2B92}" presName="sibTrans" presStyleCnt="0"/>
      <dgm:spPr/>
    </dgm:pt>
    <dgm:pt modelId="{2682E6F8-69AC-4792-A123-19A2579F03F6}" type="pres">
      <dgm:prSet presAssocID="{ED2BC5E2-20F7-41CA-A00F-DEA29E5AB357}" presName="composite" presStyleCnt="0">
        <dgm:presLayoutVars>
          <dgm:chMax val="1"/>
          <dgm:chPref val="1"/>
        </dgm:presLayoutVars>
      </dgm:prSet>
      <dgm:spPr/>
    </dgm:pt>
    <dgm:pt modelId="{17BB712A-2B96-4DE1-A99E-653A160B929C}" type="pres">
      <dgm:prSet presAssocID="{ED2BC5E2-20F7-41CA-A00F-DEA29E5AB357}" presName="Accent" presStyleLbl="trAlignAcc1" presStyleIdx="3" presStyleCnt="5">
        <dgm:presLayoutVars>
          <dgm:chMax val="0"/>
          <dgm:chPref val="0"/>
        </dgm:presLayoutVars>
      </dgm:prSet>
      <dgm:spPr/>
    </dgm:pt>
    <dgm:pt modelId="{31BC85FB-B0D9-4AA9-BAB9-72B825C09FCF}" type="pres">
      <dgm:prSet presAssocID="{ED2BC5E2-20F7-41CA-A00F-DEA29E5AB357}" presName="Image" presStyleLbl="alignImgPlace1" presStyleIdx="3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13938685-90F5-41A3-AA57-42A8301ACAA5}" type="pres">
      <dgm:prSet presAssocID="{ED2BC5E2-20F7-41CA-A00F-DEA29E5AB357}" presName="ChildComposite" presStyleCnt="0"/>
      <dgm:spPr/>
    </dgm:pt>
    <dgm:pt modelId="{6B0CF985-727C-4304-A55E-7E58AAA51458}" type="pres">
      <dgm:prSet presAssocID="{ED2BC5E2-20F7-41CA-A00F-DEA29E5AB357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541C85B0-A5C0-417C-852C-0444110DD6CE}" type="pres">
      <dgm:prSet presAssocID="{ED2BC5E2-20F7-41CA-A00F-DEA29E5AB357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C4D987A-2FE2-4ACD-9BCD-A51193697B6E}" type="pres">
      <dgm:prSet presAssocID="{10B08F5F-53AF-424D-A3DC-C4D6796EA1EF}" presName="sibTrans" presStyleCnt="0"/>
      <dgm:spPr/>
    </dgm:pt>
    <dgm:pt modelId="{E52DD3D1-8146-4B93-8C2F-2AFADE013BE7}" type="pres">
      <dgm:prSet presAssocID="{AD5BCA98-AA1B-4FE5-9C4B-43440EC9EEF1}" presName="composite" presStyleCnt="0">
        <dgm:presLayoutVars>
          <dgm:chMax val="1"/>
          <dgm:chPref val="1"/>
        </dgm:presLayoutVars>
      </dgm:prSet>
      <dgm:spPr/>
    </dgm:pt>
    <dgm:pt modelId="{DEF7A85B-8E48-427A-B3A1-C082663DFAAA}" type="pres">
      <dgm:prSet presAssocID="{AD5BCA98-AA1B-4FE5-9C4B-43440EC9EEF1}" presName="Accent" presStyleLbl="trAlignAcc1" presStyleIdx="4" presStyleCnt="5">
        <dgm:presLayoutVars>
          <dgm:chMax val="0"/>
          <dgm:chPref val="0"/>
        </dgm:presLayoutVars>
      </dgm:prSet>
      <dgm:spPr/>
    </dgm:pt>
    <dgm:pt modelId="{A323615C-35CE-4DCA-9198-6EFBBEEEAF6A}" type="pres">
      <dgm:prSet presAssocID="{AD5BCA98-AA1B-4FE5-9C4B-43440EC9EEF1}" presName="Image" presStyleLbl="alignImgPlace1" presStyleIdx="4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en-CA"/>
        </a:p>
      </dgm:t>
    </dgm:pt>
    <dgm:pt modelId="{D67E6C8A-EA15-4AF7-9715-BA4F819C1E8D}" type="pres">
      <dgm:prSet presAssocID="{AD5BCA98-AA1B-4FE5-9C4B-43440EC9EEF1}" presName="ChildComposite" presStyleCnt="0"/>
      <dgm:spPr/>
    </dgm:pt>
    <dgm:pt modelId="{EB3AA9CB-86AA-4083-91EC-38F92C5BC953}" type="pres">
      <dgm:prSet presAssocID="{AD5BCA98-AA1B-4FE5-9C4B-43440EC9EEF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5E1B74B-129D-400B-B8BA-75EBB0F2B259}" type="pres">
      <dgm:prSet presAssocID="{AD5BCA98-AA1B-4FE5-9C4B-43440EC9EEF1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95002161-3A3E-4F24-81B5-CF6C5E25CF01}" type="presOf" srcId="{3294F828-9492-4A7C-9295-D6DC8D9949F6}" destId="{D876F64F-881D-4650-AF65-22FB45A87621}" srcOrd="0" destOrd="0" presId="urn:microsoft.com/office/officeart/2008/layout/CaptionedPictures"/>
    <dgm:cxn modelId="{71545154-A928-46D4-87D6-7B2914CFD4A9}" type="presOf" srcId="{358D29DC-F6B5-416F-A3C7-285CD961CCA1}" destId="{4C11E2F8-D0A4-4E31-9CD3-75BB45635297}" srcOrd="0" destOrd="0" presId="urn:microsoft.com/office/officeart/2008/layout/CaptionedPictures"/>
    <dgm:cxn modelId="{539C92ED-82B0-4B46-A487-406F1BD2BCEC}" type="presOf" srcId="{BFB9B05D-C84B-4ED5-8B7F-D7E72C7F7BE6}" destId="{6C201B78-559E-4BDE-B0E5-57E4AB4F9910}" srcOrd="0" destOrd="0" presId="urn:microsoft.com/office/officeart/2008/layout/CaptionedPictures"/>
    <dgm:cxn modelId="{AE307A09-D600-45DB-B18C-16325F2A481C}" type="presOf" srcId="{ED2BC5E2-20F7-41CA-A00F-DEA29E5AB357}" destId="{541C85B0-A5C0-417C-852C-0444110DD6CE}" srcOrd="0" destOrd="0" presId="urn:microsoft.com/office/officeart/2008/layout/CaptionedPictures"/>
    <dgm:cxn modelId="{C4675FF7-C6F2-420E-9EE9-CA0D7766EFE1}" type="presOf" srcId="{D6421C1F-372B-4808-90BA-837924EE0218}" destId="{38D939E2-C30D-4344-A683-D1D1A0A102BC}" srcOrd="0" destOrd="0" presId="urn:microsoft.com/office/officeart/2008/layout/CaptionedPictures"/>
    <dgm:cxn modelId="{8E2B1545-4275-4A3F-A75C-02D5D1123051}" srcId="{D6421C1F-372B-4808-90BA-837924EE0218}" destId="{BFB9B05D-C84B-4ED5-8B7F-D7E72C7F7BE6}" srcOrd="2" destOrd="0" parTransId="{431B74DD-A428-4B2D-9D47-C82DCE3E49EC}" sibTransId="{8D4876A2-AF8B-4258-A135-FFDB108F2B92}"/>
    <dgm:cxn modelId="{600BD64D-C4A2-4AB2-9EEA-E5BA8152F12F}" srcId="{D6421C1F-372B-4808-90BA-837924EE0218}" destId="{ED2BC5E2-20F7-41CA-A00F-DEA29E5AB357}" srcOrd="3" destOrd="0" parTransId="{DB999B28-AEEF-45DD-8F51-AF06DCC7ED2A}" sibTransId="{10B08F5F-53AF-424D-A3DC-C4D6796EA1EF}"/>
    <dgm:cxn modelId="{617F4A66-9B34-4BBC-BF2E-B115A5C3D42D}" type="presOf" srcId="{AD5BCA98-AA1B-4FE5-9C4B-43440EC9EEF1}" destId="{15E1B74B-129D-400B-B8BA-75EBB0F2B259}" srcOrd="0" destOrd="0" presId="urn:microsoft.com/office/officeart/2008/layout/CaptionedPictures"/>
    <dgm:cxn modelId="{507E1C12-C183-4EC1-9359-D2BFD52C9331}" srcId="{D6421C1F-372B-4808-90BA-837924EE0218}" destId="{AD5BCA98-AA1B-4FE5-9C4B-43440EC9EEF1}" srcOrd="4" destOrd="0" parTransId="{0AD35245-8854-4FA4-96B7-ADD109B9F1CE}" sibTransId="{547509F7-B263-4525-AA5C-7BD33E7AF5E0}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38E3A035-D052-4480-AAD9-5AE5F66BBD7F}" srcId="{D6421C1F-372B-4808-90BA-837924EE0218}" destId="{358D29DC-F6B5-416F-A3C7-285CD961CCA1}" srcOrd="1" destOrd="0" parTransId="{821AEF58-0D8A-49C7-84B4-6588D4B6988F}" sibTransId="{98A7BFB0-74BE-4BA2-863B-C02AEB174E64}"/>
    <dgm:cxn modelId="{F111A366-BB09-46BA-B737-21C3522E9962}" type="presParOf" srcId="{38D939E2-C30D-4344-A683-D1D1A0A102BC}" destId="{D7B0963A-CBD8-453B-B626-A606ABD90ACB}" srcOrd="0" destOrd="0" presId="urn:microsoft.com/office/officeart/2008/layout/CaptionedPictures"/>
    <dgm:cxn modelId="{2AD0B5E7-0CEF-4D02-B132-2B45F00B3F43}" type="presParOf" srcId="{D7B0963A-CBD8-453B-B626-A606ABD90ACB}" destId="{BDE52DD9-43BD-4C37-8A6E-C5AA49F03C89}" srcOrd="0" destOrd="0" presId="urn:microsoft.com/office/officeart/2008/layout/CaptionedPictures"/>
    <dgm:cxn modelId="{407ED5E4-A115-4F4A-B736-6BF28F4B45B4}" type="presParOf" srcId="{D7B0963A-CBD8-453B-B626-A606ABD90ACB}" destId="{3B07D2F7-C9F4-4906-850B-94B50291067E}" srcOrd="1" destOrd="0" presId="urn:microsoft.com/office/officeart/2008/layout/CaptionedPictures"/>
    <dgm:cxn modelId="{A900EDBA-9218-4D47-84F5-F90C25C48D36}" type="presParOf" srcId="{D7B0963A-CBD8-453B-B626-A606ABD90ACB}" destId="{DFEAE9D8-CE7E-4497-A623-6B0EC3C25DBD}" srcOrd="2" destOrd="0" presId="urn:microsoft.com/office/officeart/2008/layout/CaptionedPictures"/>
    <dgm:cxn modelId="{66A9A686-708B-4FFD-82BB-233BED2DE501}" type="presParOf" srcId="{DFEAE9D8-CE7E-4497-A623-6B0EC3C25DBD}" destId="{1356BE37-200D-48B8-AC5E-7AEA802F5EA8}" srcOrd="0" destOrd="0" presId="urn:microsoft.com/office/officeart/2008/layout/CaptionedPictures"/>
    <dgm:cxn modelId="{BE21E8BC-A6E0-4864-B6E2-45DE37FAF5A5}" type="presParOf" srcId="{DFEAE9D8-CE7E-4497-A623-6B0EC3C25DBD}" destId="{D876F64F-881D-4650-AF65-22FB45A87621}" srcOrd="1" destOrd="0" presId="urn:microsoft.com/office/officeart/2008/layout/CaptionedPictures"/>
    <dgm:cxn modelId="{499F55D1-A926-4DDC-B09B-B3369C09CE49}" type="presParOf" srcId="{38D939E2-C30D-4344-A683-D1D1A0A102BC}" destId="{7307FF10-F76C-49A9-BA98-73FE503BFED1}" srcOrd="1" destOrd="0" presId="urn:microsoft.com/office/officeart/2008/layout/CaptionedPictures"/>
    <dgm:cxn modelId="{E9FCF09A-51A7-4D15-9E8D-5DA7EBDD9C2F}" type="presParOf" srcId="{38D939E2-C30D-4344-A683-D1D1A0A102BC}" destId="{8A75119B-7371-45CB-9A2C-CA624717967C}" srcOrd="2" destOrd="0" presId="urn:microsoft.com/office/officeart/2008/layout/CaptionedPictures"/>
    <dgm:cxn modelId="{7DAB5FD1-5346-42B5-BECA-EE01D6149CBC}" type="presParOf" srcId="{8A75119B-7371-45CB-9A2C-CA624717967C}" destId="{7CDA95B5-B848-43ED-9904-9BDCC14EEE95}" srcOrd="0" destOrd="0" presId="urn:microsoft.com/office/officeart/2008/layout/CaptionedPictures"/>
    <dgm:cxn modelId="{D579D8C9-79D5-4FFC-985B-89BFB7C0A96C}" type="presParOf" srcId="{8A75119B-7371-45CB-9A2C-CA624717967C}" destId="{DDDCA769-4CF1-45E8-B4C2-E7E84523B930}" srcOrd="1" destOrd="0" presId="urn:microsoft.com/office/officeart/2008/layout/CaptionedPictures"/>
    <dgm:cxn modelId="{C3BFB195-9427-4017-977C-5AC844A6FA45}" type="presParOf" srcId="{8A75119B-7371-45CB-9A2C-CA624717967C}" destId="{19DCD97D-5D82-4D6F-A945-39FAD4B60D40}" srcOrd="2" destOrd="0" presId="urn:microsoft.com/office/officeart/2008/layout/CaptionedPictures"/>
    <dgm:cxn modelId="{8858018D-D645-4DF0-8741-978969A0AF98}" type="presParOf" srcId="{19DCD97D-5D82-4D6F-A945-39FAD4B60D40}" destId="{210F4006-4C44-4F72-9178-44149C34BC36}" srcOrd="0" destOrd="0" presId="urn:microsoft.com/office/officeart/2008/layout/CaptionedPictures"/>
    <dgm:cxn modelId="{BBF75F2B-04CA-43C4-8CEE-54833F1D8BEB}" type="presParOf" srcId="{19DCD97D-5D82-4D6F-A945-39FAD4B60D40}" destId="{4C11E2F8-D0A4-4E31-9CD3-75BB45635297}" srcOrd="1" destOrd="0" presId="urn:microsoft.com/office/officeart/2008/layout/CaptionedPictures"/>
    <dgm:cxn modelId="{3330A573-1F5D-4913-BD8D-40BCB107BCCC}" type="presParOf" srcId="{38D939E2-C30D-4344-A683-D1D1A0A102BC}" destId="{2A9F39A9-820C-4005-99C0-3D25C41E0CCF}" srcOrd="3" destOrd="0" presId="urn:microsoft.com/office/officeart/2008/layout/CaptionedPictures"/>
    <dgm:cxn modelId="{4B17A72B-C513-4C24-84CF-E413CBF44B2A}" type="presParOf" srcId="{38D939E2-C30D-4344-A683-D1D1A0A102BC}" destId="{37B7B11B-2397-4F53-8F34-072F3B8C84D4}" srcOrd="4" destOrd="0" presId="urn:microsoft.com/office/officeart/2008/layout/CaptionedPictures"/>
    <dgm:cxn modelId="{E9A99617-F837-42EA-BD52-BABD84B53A23}" type="presParOf" srcId="{37B7B11B-2397-4F53-8F34-072F3B8C84D4}" destId="{14806003-32AE-44A2-9645-A6439FF6C782}" srcOrd="0" destOrd="0" presId="urn:microsoft.com/office/officeart/2008/layout/CaptionedPictures"/>
    <dgm:cxn modelId="{0ADF7501-F82C-4C22-93DB-802305B63B62}" type="presParOf" srcId="{37B7B11B-2397-4F53-8F34-072F3B8C84D4}" destId="{9B99155F-F7C7-42F5-BDD0-3E2270649143}" srcOrd="1" destOrd="0" presId="urn:microsoft.com/office/officeart/2008/layout/CaptionedPictures"/>
    <dgm:cxn modelId="{FB6E5EA5-087D-4F44-A2BC-503B7FB2F4D8}" type="presParOf" srcId="{37B7B11B-2397-4F53-8F34-072F3B8C84D4}" destId="{3BCC92C4-ACC3-4CDE-A1B6-EE86B7C63F4A}" srcOrd="2" destOrd="0" presId="urn:microsoft.com/office/officeart/2008/layout/CaptionedPictures"/>
    <dgm:cxn modelId="{70942116-BFA2-4439-A9BB-B20C4B83F9D1}" type="presParOf" srcId="{3BCC92C4-ACC3-4CDE-A1B6-EE86B7C63F4A}" destId="{96AE6F75-2C58-47C2-89FC-C7357CF908E4}" srcOrd="0" destOrd="0" presId="urn:microsoft.com/office/officeart/2008/layout/CaptionedPictures"/>
    <dgm:cxn modelId="{8BDFFB68-DCD6-429C-89B2-9248F5353411}" type="presParOf" srcId="{3BCC92C4-ACC3-4CDE-A1B6-EE86B7C63F4A}" destId="{6C201B78-559E-4BDE-B0E5-57E4AB4F9910}" srcOrd="1" destOrd="0" presId="urn:microsoft.com/office/officeart/2008/layout/CaptionedPictures"/>
    <dgm:cxn modelId="{6D686E9A-2037-4BE0-AEA4-441CB5118D03}" type="presParOf" srcId="{38D939E2-C30D-4344-A683-D1D1A0A102BC}" destId="{190D8741-50F5-4FD5-B4B4-F2096F18FBDC}" srcOrd="5" destOrd="0" presId="urn:microsoft.com/office/officeart/2008/layout/CaptionedPictures"/>
    <dgm:cxn modelId="{C7A9ADB2-BDC6-4227-A3C8-151B9CC1A963}" type="presParOf" srcId="{38D939E2-C30D-4344-A683-D1D1A0A102BC}" destId="{2682E6F8-69AC-4792-A123-19A2579F03F6}" srcOrd="6" destOrd="0" presId="urn:microsoft.com/office/officeart/2008/layout/CaptionedPictures"/>
    <dgm:cxn modelId="{56C8661A-6838-4223-BA67-86C5C854C0D4}" type="presParOf" srcId="{2682E6F8-69AC-4792-A123-19A2579F03F6}" destId="{17BB712A-2B96-4DE1-A99E-653A160B929C}" srcOrd="0" destOrd="0" presId="urn:microsoft.com/office/officeart/2008/layout/CaptionedPictures"/>
    <dgm:cxn modelId="{A5A36DCE-26A1-4E8E-98E2-11BCA28DEB00}" type="presParOf" srcId="{2682E6F8-69AC-4792-A123-19A2579F03F6}" destId="{31BC85FB-B0D9-4AA9-BAB9-72B825C09FCF}" srcOrd="1" destOrd="0" presId="urn:microsoft.com/office/officeart/2008/layout/CaptionedPictures"/>
    <dgm:cxn modelId="{C806514E-A406-4A68-AF71-277EEA494EF4}" type="presParOf" srcId="{2682E6F8-69AC-4792-A123-19A2579F03F6}" destId="{13938685-90F5-41A3-AA57-42A8301ACAA5}" srcOrd="2" destOrd="0" presId="urn:microsoft.com/office/officeart/2008/layout/CaptionedPictures"/>
    <dgm:cxn modelId="{08D362C5-590D-478A-9CE4-FB3444EB4EF1}" type="presParOf" srcId="{13938685-90F5-41A3-AA57-42A8301ACAA5}" destId="{6B0CF985-727C-4304-A55E-7E58AAA51458}" srcOrd="0" destOrd="0" presId="urn:microsoft.com/office/officeart/2008/layout/CaptionedPictures"/>
    <dgm:cxn modelId="{F8B473C2-F467-4127-A3E1-F7A20BD407A7}" type="presParOf" srcId="{13938685-90F5-41A3-AA57-42A8301ACAA5}" destId="{541C85B0-A5C0-417C-852C-0444110DD6CE}" srcOrd="1" destOrd="0" presId="urn:microsoft.com/office/officeart/2008/layout/CaptionedPictures"/>
    <dgm:cxn modelId="{187987CF-84F1-4632-8171-334733ACE236}" type="presParOf" srcId="{38D939E2-C30D-4344-A683-D1D1A0A102BC}" destId="{9C4D987A-2FE2-4ACD-9BCD-A51193697B6E}" srcOrd="7" destOrd="0" presId="urn:microsoft.com/office/officeart/2008/layout/CaptionedPictures"/>
    <dgm:cxn modelId="{83DB1DF8-70C9-4EB3-A962-33C2D084FA55}" type="presParOf" srcId="{38D939E2-C30D-4344-A683-D1D1A0A102BC}" destId="{E52DD3D1-8146-4B93-8C2F-2AFADE013BE7}" srcOrd="8" destOrd="0" presId="urn:microsoft.com/office/officeart/2008/layout/CaptionedPictures"/>
    <dgm:cxn modelId="{1F897EE8-7605-4ABB-88DD-C6C1DD40D0B5}" type="presParOf" srcId="{E52DD3D1-8146-4B93-8C2F-2AFADE013BE7}" destId="{DEF7A85B-8E48-427A-B3A1-C082663DFAAA}" srcOrd="0" destOrd="0" presId="urn:microsoft.com/office/officeart/2008/layout/CaptionedPictures"/>
    <dgm:cxn modelId="{066700BC-CCB5-427C-91C5-B9A77C057F5C}" type="presParOf" srcId="{E52DD3D1-8146-4B93-8C2F-2AFADE013BE7}" destId="{A323615C-35CE-4DCA-9198-6EFBBEEEAF6A}" srcOrd="1" destOrd="0" presId="urn:microsoft.com/office/officeart/2008/layout/CaptionedPictures"/>
    <dgm:cxn modelId="{9E9D0614-45FF-4333-854A-B90D9EAAC135}" type="presParOf" srcId="{E52DD3D1-8146-4B93-8C2F-2AFADE013BE7}" destId="{D67E6C8A-EA15-4AF7-9715-BA4F819C1E8D}" srcOrd="2" destOrd="0" presId="urn:microsoft.com/office/officeart/2008/layout/CaptionedPictures"/>
    <dgm:cxn modelId="{DBDEDABA-DA13-44A5-B754-F7E8A9B4A2F8}" type="presParOf" srcId="{D67E6C8A-EA15-4AF7-9715-BA4F819C1E8D}" destId="{EB3AA9CB-86AA-4083-91EC-38F92C5BC953}" srcOrd="0" destOrd="0" presId="urn:microsoft.com/office/officeart/2008/layout/CaptionedPictures"/>
    <dgm:cxn modelId="{3B8EA87A-A5ED-48CC-9133-9854D8D09983}" type="presParOf" srcId="{D67E6C8A-EA15-4AF7-9715-BA4F819C1E8D}" destId="{15E1B74B-129D-400B-B8BA-75EBB0F2B25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Sauce Pan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FFA3BAA6-3E3B-4573-BB34-40AB73BC5CD3}">
      <dgm:prSet phldrT="[Text]"/>
      <dgm:spPr/>
      <dgm:t>
        <a:bodyPr/>
        <a:lstStyle/>
        <a:p>
          <a:r>
            <a:rPr lang="en-US" dirty="0" smtClean="0"/>
            <a:t>Pot</a:t>
          </a:r>
          <a:endParaRPr lang="en-US" dirty="0"/>
        </a:p>
      </dgm:t>
    </dgm:pt>
    <dgm:pt modelId="{DF6E2E5A-FF91-4FB6-8C78-D0C26EE098BA}" type="parTrans" cxnId="{3CB76366-F7A6-4599-94E2-28C19CE6F623}">
      <dgm:prSet/>
      <dgm:spPr/>
      <dgm:t>
        <a:bodyPr/>
        <a:lstStyle/>
        <a:p>
          <a:endParaRPr lang="en-US"/>
        </a:p>
      </dgm:t>
    </dgm:pt>
    <dgm:pt modelId="{27A094F3-CCB2-402E-86F3-E19569933208}" type="sibTrans" cxnId="{3CB76366-F7A6-4599-94E2-28C19CE6F623}">
      <dgm:prSet/>
      <dgm:spPr/>
      <dgm:t>
        <a:bodyPr/>
        <a:lstStyle/>
        <a:p>
          <a:endParaRPr lang="en-US"/>
        </a:p>
      </dgm:t>
    </dgm:pt>
    <dgm:pt modelId="{631924F5-1D0C-4FA6-BC70-418E9660933A}">
      <dgm:prSet phldrT="[Text]"/>
      <dgm:spPr/>
      <dgm:t>
        <a:bodyPr/>
        <a:lstStyle/>
        <a:p>
          <a:r>
            <a:rPr lang="en-US" dirty="0" smtClean="0"/>
            <a:t>Skillet</a:t>
          </a:r>
          <a:endParaRPr lang="en-US" dirty="0"/>
        </a:p>
      </dgm:t>
    </dgm:pt>
    <dgm:pt modelId="{C1734FFF-C2F9-4BCC-B390-74BA6B5778CF}" type="parTrans" cxnId="{3FCC636C-62AF-4902-BECA-308871AC4AB3}">
      <dgm:prSet/>
      <dgm:spPr/>
      <dgm:t>
        <a:bodyPr/>
        <a:lstStyle/>
        <a:p>
          <a:endParaRPr lang="en-US"/>
        </a:p>
      </dgm:t>
    </dgm:pt>
    <dgm:pt modelId="{4C0300A0-4903-4939-989E-F2CED01586C4}" type="sibTrans" cxnId="{3FCC636C-62AF-4902-BECA-308871AC4AB3}">
      <dgm:prSet/>
      <dgm:spPr/>
      <dgm:t>
        <a:bodyPr/>
        <a:lstStyle/>
        <a:p>
          <a:endParaRPr lang="en-US"/>
        </a:p>
      </dgm:t>
    </dgm:pt>
    <dgm:pt modelId="{5B44B669-A3B6-4190-A9CC-1B6128882022}">
      <dgm:prSet phldrT="[Text]"/>
      <dgm:spPr/>
      <dgm:t>
        <a:bodyPr/>
        <a:lstStyle/>
        <a:p>
          <a:r>
            <a:rPr lang="en-US" dirty="0" smtClean="0"/>
            <a:t>Double boiler</a:t>
          </a:r>
          <a:endParaRPr lang="en-US" dirty="0"/>
        </a:p>
      </dgm:t>
    </dgm:pt>
    <dgm:pt modelId="{76C56E2A-C4F2-4EA6-BD87-3064DC15BFF8}" type="parTrans" cxnId="{4AAF66D1-6317-409D-8CC1-F97106C6DF85}">
      <dgm:prSet/>
      <dgm:spPr/>
      <dgm:t>
        <a:bodyPr/>
        <a:lstStyle/>
        <a:p>
          <a:endParaRPr lang="en-US"/>
        </a:p>
      </dgm:t>
    </dgm:pt>
    <dgm:pt modelId="{6AD3399D-4642-462A-84FF-78326B90CAB7}" type="sibTrans" cxnId="{4AAF66D1-6317-409D-8CC1-F97106C6DF85}">
      <dgm:prSet/>
      <dgm:spPr/>
      <dgm:t>
        <a:bodyPr/>
        <a:lstStyle/>
        <a:p>
          <a:endParaRPr lang="en-US"/>
        </a:p>
      </dgm:t>
    </dgm:pt>
    <dgm:pt modelId="{0D517FC5-A6F9-46B5-B77E-D5AD8B57A766}">
      <dgm:prSet phldrT="[Text]"/>
      <dgm:spPr/>
      <dgm:t>
        <a:bodyPr/>
        <a:lstStyle/>
        <a:p>
          <a:r>
            <a:rPr lang="en-US" dirty="0" smtClean="0"/>
            <a:t>Steamer</a:t>
          </a:r>
          <a:endParaRPr lang="en-US" dirty="0"/>
        </a:p>
      </dgm:t>
    </dgm:pt>
    <dgm:pt modelId="{F2AECC87-D1B7-4E88-951B-9B46B8E84A48}" type="parTrans" cxnId="{BE81DD12-90EF-4856-A656-28B4552CD146}">
      <dgm:prSet/>
      <dgm:spPr/>
      <dgm:t>
        <a:bodyPr/>
        <a:lstStyle/>
        <a:p>
          <a:endParaRPr lang="en-US"/>
        </a:p>
      </dgm:t>
    </dgm:pt>
    <dgm:pt modelId="{9AABAC7D-B457-4EA2-8656-519780034C71}" type="sibTrans" cxnId="{BE81DD12-90EF-4856-A656-28B4552CD146}">
      <dgm:prSet/>
      <dgm:spPr/>
      <dgm:t>
        <a:bodyPr/>
        <a:lstStyle/>
        <a:p>
          <a:endParaRPr lang="en-US"/>
        </a:p>
      </dgm:t>
    </dgm:pt>
    <dgm:pt modelId="{CF35EF99-D1E6-4FBF-ABC5-364C9F2F311E}">
      <dgm:prSet phldrT="[Text]"/>
      <dgm:spPr/>
      <dgm:t>
        <a:bodyPr/>
        <a:lstStyle/>
        <a:p>
          <a:r>
            <a:rPr lang="en-US" dirty="0" smtClean="0"/>
            <a:t>Pressure cooker</a:t>
          </a:r>
          <a:endParaRPr lang="en-US" dirty="0"/>
        </a:p>
      </dgm:t>
    </dgm:pt>
    <dgm:pt modelId="{7F388812-44D0-4C62-8366-5290DB72115C}" type="parTrans" cxnId="{D9C9B393-6329-433B-8FAC-BB29303A83FE}">
      <dgm:prSet/>
      <dgm:spPr/>
      <dgm:t>
        <a:bodyPr/>
        <a:lstStyle/>
        <a:p>
          <a:endParaRPr lang="en-US"/>
        </a:p>
      </dgm:t>
    </dgm:pt>
    <dgm:pt modelId="{06E5956D-C946-4260-8E22-BDB78E319529}" type="sibTrans" cxnId="{D9C9B393-6329-433B-8FAC-BB29303A83FE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6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6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9F988009-367F-4CF0-97D0-7F5E61254390}" type="pres">
      <dgm:prSet presAssocID="{FFA3BAA6-3E3B-4573-BB34-40AB73BC5CD3}" presName="composite" presStyleCnt="0">
        <dgm:presLayoutVars>
          <dgm:chMax val="1"/>
          <dgm:chPref val="1"/>
        </dgm:presLayoutVars>
      </dgm:prSet>
      <dgm:spPr/>
    </dgm:pt>
    <dgm:pt modelId="{0D94B0FF-EB6C-4F3B-B2F4-0EDF482E8B20}" type="pres">
      <dgm:prSet presAssocID="{FFA3BAA6-3E3B-4573-BB34-40AB73BC5CD3}" presName="Accent" presStyleLbl="trAlignAcc1" presStyleIdx="1" presStyleCnt="6">
        <dgm:presLayoutVars>
          <dgm:chMax val="0"/>
          <dgm:chPref val="0"/>
        </dgm:presLayoutVars>
      </dgm:prSet>
      <dgm:spPr/>
    </dgm:pt>
    <dgm:pt modelId="{CAFED1A5-CA49-41F6-8590-3E7CA00173D5}" type="pres">
      <dgm:prSet presAssocID="{FFA3BAA6-3E3B-4573-BB34-40AB73BC5CD3}" presName="Image" presStyleLbl="alignImgPlace1" presStyleIdx="1" presStyleCnt="6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CA"/>
        </a:p>
      </dgm:t>
    </dgm:pt>
    <dgm:pt modelId="{F1346F05-A21F-4F69-B8AC-DED530336756}" type="pres">
      <dgm:prSet presAssocID="{FFA3BAA6-3E3B-4573-BB34-40AB73BC5CD3}" presName="ChildComposite" presStyleCnt="0"/>
      <dgm:spPr/>
    </dgm:pt>
    <dgm:pt modelId="{11D152D0-6EEF-4404-8267-1C2062D19AC7}" type="pres">
      <dgm:prSet presAssocID="{FFA3BAA6-3E3B-4573-BB34-40AB73BC5CD3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A170B20-0B4A-4F0D-9D9B-4859E9C5D41D}" type="pres">
      <dgm:prSet presAssocID="{FFA3BAA6-3E3B-4573-BB34-40AB73BC5CD3}" presName="Parent" presStyleLbl="revTx" presStyleIdx="1" presStyleCnt="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AFD64AF-EF4D-4114-8400-502B7B6471AC}" type="pres">
      <dgm:prSet presAssocID="{27A094F3-CCB2-402E-86F3-E19569933208}" presName="sibTrans" presStyleCnt="0"/>
      <dgm:spPr/>
    </dgm:pt>
    <dgm:pt modelId="{A905169B-80E0-4E6F-9FAD-4F92D33EF426}" type="pres">
      <dgm:prSet presAssocID="{631924F5-1D0C-4FA6-BC70-418E9660933A}" presName="composite" presStyleCnt="0">
        <dgm:presLayoutVars>
          <dgm:chMax val="1"/>
          <dgm:chPref val="1"/>
        </dgm:presLayoutVars>
      </dgm:prSet>
      <dgm:spPr/>
    </dgm:pt>
    <dgm:pt modelId="{707A66A4-C1EE-4833-BF86-30EBB4C7A6CB}" type="pres">
      <dgm:prSet presAssocID="{631924F5-1D0C-4FA6-BC70-418E9660933A}" presName="Accent" presStyleLbl="trAlignAcc1" presStyleIdx="2" presStyleCnt="6">
        <dgm:presLayoutVars>
          <dgm:chMax val="0"/>
          <dgm:chPref val="0"/>
        </dgm:presLayoutVars>
      </dgm:prSet>
      <dgm:spPr/>
    </dgm:pt>
    <dgm:pt modelId="{0102D901-262E-4AB8-B01E-766A9970A5E4}" type="pres">
      <dgm:prSet presAssocID="{631924F5-1D0C-4FA6-BC70-418E9660933A}" presName="Image" presStyleLbl="alignImgPlace1" presStyleIdx="2" presStyleCnt="6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FA00B84A-41EC-4367-816F-0DCC03683705}" type="pres">
      <dgm:prSet presAssocID="{631924F5-1D0C-4FA6-BC70-418E9660933A}" presName="ChildComposite" presStyleCnt="0"/>
      <dgm:spPr/>
    </dgm:pt>
    <dgm:pt modelId="{DC8871BF-D6E8-4A4F-B370-0FB77CAEFA85}" type="pres">
      <dgm:prSet presAssocID="{631924F5-1D0C-4FA6-BC70-418E9660933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2C79742-C6C9-4DB4-B8C7-8854E3B32AF3}" type="pres">
      <dgm:prSet presAssocID="{631924F5-1D0C-4FA6-BC70-418E9660933A}" presName="Parent" presStyleLbl="revTx" presStyleIdx="2" presStyleCnt="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4BCCAC-4F66-4DF8-A068-956BC30164C2}" type="pres">
      <dgm:prSet presAssocID="{4C0300A0-4903-4939-989E-F2CED01586C4}" presName="sibTrans" presStyleCnt="0"/>
      <dgm:spPr/>
    </dgm:pt>
    <dgm:pt modelId="{B044AC87-324A-4543-B7E5-54EC162D3DC7}" type="pres">
      <dgm:prSet presAssocID="{5B44B669-A3B6-4190-A9CC-1B6128882022}" presName="composite" presStyleCnt="0">
        <dgm:presLayoutVars>
          <dgm:chMax val="1"/>
          <dgm:chPref val="1"/>
        </dgm:presLayoutVars>
      </dgm:prSet>
      <dgm:spPr/>
    </dgm:pt>
    <dgm:pt modelId="{ADE996C9-2B2E-4170-B33A-54BA3AE37D7F}" type="pres">
      <dgm:prSet presAssocID="{5B44B669-A3B6-4190-A9CC-1B6128882022}" presName="Accent" presStyleLbl="trAlignAcc1" presStyleIdx="3" presStyleCnt="6">
        <dgm:presLayoutVars>
          <dgm:chMax val="0"/>
          <dgm:chPref val="0"/>
        </dgm:presLayoutVars>
      </dgm:prSet>
      <dgm:spPr/>
    </dgm:pt>
    <dgm:pt modelId="{98BF76C8-BB83-4AED-83AB-3B2986D470B1}" type="pres">
      <dgm:prSet presAssocID="{5B44B669-A3B6-4190-A9CC-1B6128882022}" presName="Image" presStyleLbl="alignImgPlace1" presStyleIdx="3" presStyleCnt="6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62C9EF7A-A566-4937-BF95-0A2FF905906E}" type="pres">
      <dgm:prSet presAssocID="{5B44B669-A3B6-4190-A9CC-1B6128882022}" presName="ChildComposite" presStyleCnt="0"/>
      <dgm:spPr/>
    </dgm:pt>
    <dgm:pt modelId="{BD2BA3B2-688A-49CD-90B8-055A4B24551A}" type="pres">
      <dgm:prSet presAssocID="{5B44B669-A3B6-4190-A9CC-1B612888202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9A6F234-3FE0-4A71-B7CD-41030CEF427D}" type="pres">
      <dgm:prSet presAssocID="{5B44B669-A3B6-4190-A9CC-1B6128882022}" presName="Parent" presStyleLbl="revTx" presStyleIdx="3" presStyleCnt="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D6673A1-4D53-4DC2-B902-EDF69C658599}" type="pres">
      <dgm:prSet presAssocID="{6AD3399D-4642-462A-84FF-78326B90CAB7}" presName="sibTrans" presStyleCnt="0"/>
      <dgm:spPr/>
    </dgm:pt>
    <dgm:pt modelId="{387F658F-A258-430A-93ED-A907C286DE5C}" type="pres">
      <dgm:prSet presAssocID="{0D517FC5-A6F9-46B5-B77E-D5AD8B57A766}" presName="composite" presStyleCnt="0">
        <dgm:presLayoutVars>
          <dgm:chMax val="1"/>
          <dgm:chPref val="1"/>
        </dgm:presLayoutVars>
      </dgm:prSet>
      <dgm:spPr/>
    </dgm:pt>
    <dgm:pt modelId="{A12D86D1-8AA6-4A8B-9CD0-6450CF6B8921}" type="pres">
      <dgm:prSet presAssocID="{0D517FC5-A6F9-46B5-B77E-D5AD8B57A766}" presName="Accent" presStyleLbl="trAlignAcc1" presStyleIdx="4" presStyleCnt="6">
        <dgm:presLayoutVars>
          <dgm:chMax val="0"/>
          <dgm:chPref val="0"/>
        </dgm:presLayoutVars>
      </dgm:prSet>
      <dgm:spPr/>
    </dgm:pt>
    <dgm:pt modelId="{8806CE8D-F18F-4AE0-87C1-407C7C592EAE}" type="pres">
      <dgm:prSet presAssocID="{0D517FC5-A6F9-46B5-B77E-D5AD8B57A766}" presName="Image" presStyleLbl="alignImgPlace1" presStyleIdx="4" presStyleCnt="6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0555444A-B649-42A2-A817-F4D882EA3EA1}" type="pres">
      <dgm:prSet presAssocID="{0D517FC5-A6F9-46B5-B77E-D5AD8B57A766}" presName="ChildComposite" presStyleCnt="0"/>
      <dgm:spPr/>
    </dgm:pt>
    <dgm:pt modelId="{E1B71477-4ACD-4E72-B177-EB331FC54D94}" type="pres">
      <dgm:prSet presAssocID="{0D517FC5-A6F9-46B5-B77E-D5AD8B57A76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77E8C52-2772-411A-9CFC-1DC50A1395EB}" type="pres">
      <dgm:prSet presAssocID="{0D517FC5-A6F9-46B5-B77E-D5AD8B57A766}" presName="Parent" presStyleLbl="revTx" presStyleIdx="4" presStyleCnt="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92FFBAC-ACC6-4CE8-A9F7-36B0698AC910}" type="pres">
      <dgm:prSet presAssocID="{9AABAC7D-B457-4EA2-8656-519780034C71}" presName="sibTrans" presStyleCnt="0"/>
      <dgm:spPr/>
    </dgm:pt>
    <dgm:pt modelId="{E62F48D4-1C37-4345-80E2-4605F4063B74}" type="pres">
      <dgm:prSet presAssocID="{CF35EF99-D1E6-4FBF-ABC5-364C9F2F311E}" presName="composite" presStyleCnt="0">
        <dgm:presLayoutVars>
          <dgm:chMax val="1"/>
          <dgm:chPref val="1"/>
        </dgm:presLayoutVars>
      </dgm:prSet>
      <dgm:spPr/>
    </dgm:pt>
    <dgm:pt modelId="{556609FE-AA13-478C-93DD-6063A749E359}" type="pres">
      <dgm:prSet presAssocID="{CF35EF99-D1E6-4FBF-ABC5-364C9F2F311E}" presName="Accent" presStyleLbl="trAlignAcc1" presStyleIdx="5" presStyleCnt="6">
        <dgm:presLayoutVars>
          <dgm:chMax val="0"/>
          <dgm:chPref val="0"/>
        </dgm:presLayoutVars>
      </dgm:prSet>
      <dgm:spPr/>
    </dgm:pt>
    <dgm:pt modelId="{67824CE9-7FB3-4B7B-A817-DFFEFC7E03E3}" type="pres">
      <dgm:prSet presAssocID="{CF35EF99-D1E6-4FBF-ABC5-364C9F2F311E}" presName="Image" presStyleLbl="alignImgPlace1" presStyleIdx="5" presStyleCnt="6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DE35EB72-0358-46E0-975D-B7177E6580B1}" type="pres">
      <dgm:prSet presAssocID="{CF35EF99-D1E6-4FBF-ABC5-364C9F2F311E}" presName="ChildComposite" presStyleCnt="0"/>
      <dgm:spPr/>
    </dgm:pt>
    <dgm:pt modelId="{04CBFCBE-0ED6-435E-9E9A-DFC3FE0A7E9C}" type="pres">
      <dgm:prSet presAssocID="{CF35EF99-D1E6-4FBF-ABC5-364C9F2F311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4C6BA6D-4AA0-4AD2-925D-38604EA8A627}" type="pres">
      <dgm:prSet presAssocID="{CF35EF99-D1E6-4FBF-ABC5-364C9F2F311E}" presName="Parent" presStyleLbl="revTx" presStyleIdx="5" presStyleCnt="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DE8177DE-3909-40CA-A05C-1EE3DEA75E60}" type="presOf" srcId="{CF35EF99-D1E6-4FBF-ABC5-364C9F2F311E}" destId="{74C6BA6D-4AA0-4AD2-925D-38604EA8A627}" srcOrd="0" destOrd="0" presId="urn:microsoft.com/office/officeart/2008/layout/CaptionedPictures"/>
    <dgm:cxn modelId="{5C095E27-8E2C-43FC-A1CA-5579147A6029}" type="presOf" srcId="{631924F5-1D0C-4FA6-BC70-418E9660933A}" destId="{E2C79742-C6C9-4DB4-B8C7-8854E3B32AF3}" srcOrd="0" destOrd="0" presId="urn:microsoft.com/office/officeart/2008/layout/CaptionedPictures"/>
    <dgm:cxn modelId="{A8C4E349-97BF-46D9-A8ED-45A4785E6A97}" type="presOf" srcId="{D6421C1F-372B-4808-90BA-837924EE0218}" destId="{38D939E2-C30D-4344-A683-D1D1A0A102BC}" srcOrd="0" destOrd="0" presId="urn:microsoft.com/office/officeart/2008/layout/CaptionedPictures"/>
    <dgm:cxn modelId="{3CB76366-F7A6-4599-94E2-28C19CE6F623}" srcId="{D6421C1F-372B-4808-90BA-837924EE0218}" destId="{FFA3BAA6-3E3B-4573-BB34-40AB73BC5CD3}" srcOrd="1" destOrd="0" parTransId="{DF6E2E5A-FF91-4FB6-8C78-D0C26EE098BA}" sibTransId="{27A094F3-CCB2-402E-86F3-E19569933208}"/>
    <dgm:cxn modelId="{D9C9B393-6329-433B-8FAC-BB29303A83FE}" srcId="{D6421C1F-372B-4808-90BA-837924EE0218}" destId="{CF35EF99-D1E6-4FBF-ABC5-364C9F2F311E}" srcOrd="5" destOrd="0" parTransId="{7F388812-44D0-4C62-8366-5290DB72115C}" sibTransId="{06E5956D-C946-4260-8E22-BDB78E319529}"/>
    <dgm:cxn modelId="{56A0883D-BCC1-4738-9C3D-F51D5A517662}" type="presOf" srcId="{FFA3BAA6-3E3B-4573-BB34-40AB73BC5CD3}" destId="{9A170B20-0B4A-4F0D-9D9B-4859E9C5D41D}" srcOrd="0" destOrd="0" presId="urn:microsoft.com/office/officeart/2008/layout/CaptionedPictures"/>
    <dgm:cxn modelId="{D07A4456-66F0-4B16-8FC3-43817CA68C94}" type="presOf" srcId="{5B44B669-A3B6-4190-A9CC-1B6128882022}" destId="{19A6F234-3FE0-4A71-B7CD-41030CEF427D}" srcOrd="0" destOrd="0" presId="urn:microsoft.com/office/officeart/2008/layout/CaptionedPictures"/>
    <dgm:cxn modelId="{3FCC636C-62AF-4902-BECA-308871AC4AB3}" srcId="{D6421C1F-372B-4808-90BA-837924EE0218}" destId="{631924F5-1D0C-4FA6-BC70-418E9660933A}" srcOrd="2" destOrd="0" parTransId="{C1734FFF-C2F9-4BCC-B390-74BA6B5778CF}" sibTransId="{4C0300A0-4903-4939-989E-F2CED01586C4}"/>
    <dgm:cxn modelId="{4AAF66D1-6317-409D-8CC1-F97106C6DF85}" srcId="{D6421C1F-372B-4808-90BA-837924EE0218}" destId="{5B44B669-A3B6-4190-A9CC-1B6128882022}" srcOrd="3" destOrd="0" parTransId="{76C56E2A-C4F2-4EA6-BD87-3064DC15BFF8}" sibTransId="{6AD3399D-4642-462A-84FF-78326B90CAB7}"/>
    <dgm:cxn modelId="{BE81DD12-90EF-4856-A656-28B4552CD146}" srcId="{D6421C1F-372B-4808-90BA-837924EE0218}" destId="{0D517FC5-A6F9-46B5-B77E-D5AD8B57A766}" srcOrd="4" destOrd="0" parTransId="{F2AECC87-D1B7-4E88-951B-9B46B8E84A48}" sibTransId="{9AABAC7D-B457-4EA2-8656-519780034C71}"/>
    <dgm:cxn modelId="{9E29CA30-0010-4C23-BCB5-43F3411F27ED}" type="presOf" srcId="{0D517FC5-A6F9-46B5-B77E-D5AD8B57A766}" destId="{677E8C52-2772-411A-9CFC-1DC50A1395EB}" srcOrd="0" destOrd="0" presId="urn:microsoft.com/office/officeart/2008/layout/CaptionedPictures"/>
    <dgm:cxn modelId="{418F8B24-5CF2-406B-95AD-5A5FCAA0A2F0}" type="presOf" srcId="{3294F828-9492-4A7C-9295-D6DC8D9949F6}" destId="{D876F64F-881D-4650-AF65-22FB45A87621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9D74E198-6D10-40E6-944A-3121975039B0}" type="presParOf" srcId="{38D939E2-C30D-4344-A683-D1D1A0A102BC}" destId="{D7B0963A-CBD8-453B-B626-A606ABD90ACB}" srcOrd="0" destOrd="0" presId="urn:microsoft.com/office/officeart/2008/layout/CaptionedPictures"/>
    <dgm:cxn modelId="{D9D30F5E-8F7A-4574-922A-349D3978D9DA}" type="presParOf" srcId="{D7B0963A-CBD8-453B-B626-A606ABD90ACB}" destId="{BDE52DD9-43BD-4C37-8A6E-C5AA49F03C89}" srcOrd="0" destOrd="0" presId="urn:microsoft.com/office/officeart/2008/layout/CaptionedPictures"/>
    <dgm:cxn modelId="{39C69266-5D46-495D-B218-BD04820CED00}" type="presParOf" srcId="{D7B0963A-CBD8-453B-B626-A606ABD90ACB}" destId="{3B07D2F7-C9F4-4906-850B-94B50291067E}" srcOrd="1" destOrd="0" presId="urn:microsoft.com/office/officeart/2008/layout/CaptionedPictures"/>
    <dgm:cxn modelId="{D0F56537-516C-4CC1-BEEA-8DDE29D71E6B}" type="presParOf" srcId="{D7B0963A-CBD8-453B-B626-A606ABD90ACB}" destId="{DFEAE9D8-CE7E-4497-A623-6B0EC3C25DBD}" srcOrd="2" destOrd="0" presId="urn:microsoft.com/office/officeart/2008/layout/CaptionedPictures"/>
    <dgm:cxn modelId="{E98D1A9F-85CF-45DF-8A5E-A82AC05EEACC}" type="presParOf" srcId="{DFEAE9D8-CE7E-4497-A623-6B0EC3C25DBD}" destId="{1356BE37-200D-48B8-AC5E-7AEA802F5EA8}" srcOrd="0" destOrd="0" presId="urn:microsoft.com/office/officeart/2008/layout/CaptionedPictures"/>
    <dgm:cxn modelId="{431262DA-9DC9-4B41-ACAD-A1314551D313}" type="presParOf" srcId="{DFEAE9D8-CE7E-4497-A623-6B0EC3C25DBD}" destId="{D876F64F-881D-4650-AF65-22FB45A87621}" srcOrd="1" destOrd="0" presId="urn:microsoft.com/office/officeart/2008/layout/CaptionedPictures"/>
    <dgm:cxn modelId="{0B66413A-5F59-4531-9F83-BA1C6A5FA218}" type="presParOf" srcId="{38D939E2-C30D-4344-A683-D1D1A0A102BC}" destId="{7307FF10-F76C-49A9-BA98-73FE503BFED1}" srcOrd="1" destOrd="0" presId="urn:microsoft.com/office/officeart/2008/layout/CaptionedPictures"/>
    <dgm:cxn modelId="{BC6822C9-9E1B-460B-92B3-747FA654B0CB}" type="presParOf" srcId="{38D939E2-C30D-4344-A683-D1D1A0A102BC}" destId="{9F988009-367F-4CF0-97D0-7F5E61254390}" srcOrd="2" destOrd="0" presId="urn:microsoft.com/office/officeart/2008/layout/CaptionedPictures"/>
    <dgm:cxn modelId="{0E6D7263-6F6C-4EF1-B4C6-B30F7C770718}" type="presParOf" srcId="{9F988009-367F-4CF0-97D0-7F5E61254390}" destId="{0D94B0FF-EB6C-4F3B-B2F4-0EDF482E8B20}" srcOrd="0" destOrd="0" presId="urn:microsoft.com/office/officeart/2008/layout/CaptionedPictures"/>
    <dgm:cxn modelId="{5190CA93-34C0-40E7-A671-D2924378B807}" type="presParOf" srcId="{9F988009-367F-4CF0-97D0-7F5E61254390}" destId="{CAFED1A5-CA49-41F6-8590-3E7CA00173D5}" srcOrd="1" destOrd="0" presId="urn:microsoft.com/office/officeart/2008/layout/CaptionedPictures"/>
    <dgm:cxn modelId="{00498DDE-EB53-4AF0-82DD-6CAA13BC0DD7}" type="presParOf" srcId="{9F988009-367F-4CF0-97D0-7F5E61254390}" destId="{F1346F05-A21F-4F69-B8AC-DED530336756}" srcOrd="2" destOrd="0" presId="urn:microsoft.com/office/officeart/2008/layout/CaptionedPictures"/>
    <dgm:cxn modelId="{11D0B4CB-B1CA-42FC-9774-865C1E2C893D}" type="presParOf" srcId="{F1346F05-A21F-4F69-B8AC-DED530336756}" destId="{11D152D0-6EEF-4404-8267-1C2062D19AC7}" srcOrd="0" destOrd="0" presId="urn:microsoft.com/office/officeart/2008/layout/CaptionedPictures"/>
    <dgm:cxn modelId="{E4BFF4BC-596D-421B-A9A4-ECAB0A62D8C2}" type="presParOf" srcId="{F1346F05-A21F-4F69-B8AC-DED530336756}" destId="{9A170B20-0B4A-4F0D-9D9B-4859E9C5D41D}" srcOrd="1" destOrd="0" presId="urn:microsoft.com/office/officeart/2008/layout/CaptionedPictures"/>
    <dgm:cxn modelId="{B3B96586-C77C-4011-878E-8CDCDC4B94CB}" type="presParOf" srcId="{38D939E2-C30D-4344-A683-D1D1A0A102BC}" destId="{4AFD64AF-EF4D-4114-8400-502B7B6471AC}" srcOrd="3" destOrd="0" presId="urn:microsoft.com/office/officeart/2008/layout/CaptionedPictures"/>
    <dgm:cxn modelId="{427BBAAA-BD25-4CC7-8B0B-C83D84A77154}" type="presParOf" srcId="{38D939E2-C30D-4344-A683-D1D1A0A102BC}" destId="{A905169B-80E0-4E6F-9FAD-4F92D33EF426}" srcOrd="4" destOrd="0" presId="urn:microsoft.com/office/officeart/2008/layout/CaptionedPictures"/>
    <dgm:cxn modelId="{62398264-7083-489C-BFC3-112EB9EA454D}" type="presParOf" srcId="{A905169B-80E0-4E6F-9FAD-4F92D33EF426}" destId="{707A66A4-C1EE-4833-BF86-30EBB4C7A6CB}" srcOrd="0" destOrd="0" presId="urn:microsoft.com/office/officeart/2008/layout/CaptionedPictures"/>
    <dgm:cxn modelId="{943B9755-59F4-423C-BCEF-B8AD8C7B02D5}" type="presParOf" srcId="{A905169B-80E0-4E6F-9FAD-4F92D33EF426}" destId="{0102D901-262E-4AB8-B01E-766A9970A5E4}" srcOrd="1" destOrd="0" presId="urn:microsoft.com/office/officeart/2008/layout/CaptionedPictures"/>
    <dgm:cxn modelId="{20A9D278-999F-47FD-BF2A-A5EE3ADDB158}" type="presParOf" srcId="{A905169B-80E0-4E6F-9FAD-4F92D33EF426}" destId="{FA00B84A-41EC-4367-816F-0DCC03683705}" srcOrd="2" destOrd="0" presId="urn:microsoft.com/office/officeart/2008/layout/CaptionedPictures"/>
    <dgm:cxn modelId="{53F40429-C827-49FA-90C8-5A622B109B76}" type="presParOf" srcId="{FA00B84A-41EC-4367-816F-0DCC03683705}" destId="{DC8871BF-D6E8-4A4F-B370-0FB77CAEFA85}" srcOrd="0" destOrd="0" presId="urn:microsoft.com/office/officeart/2008/layout/CaptionedPictures"/>
    <dgm:cxn modelId="{21B322D0-289F-4814-B157-B8CD81D2ECFD}" type="presParOf" srcId="{FA00B84A-41EC-4367-816F-0DCC03683705}" destId="{E2C79742-C6C9-4DB4-B8C7-8854E3B32AF3}" srcOrd="1" destOrd="0" presId="urn:microsoft.com/office/officeart/2008/layout/CaptionedPictures"/>
    <dgm:cxn modelId="{09E4EB0C-81C0-4F75-860F-F63B2AC4ED73}" type="presParOf" srcId="{38D939E2-C30D-4344-A683-D1D1A0A102BC}" destId="{E14BCCAC-4F66-4DF8-A068-956BC30164C2}" srcOrd="5" destOrd="0" presId="urn:microsoft.com/office/officeart/2008/layout/CaptionedPictures"/>
    <dgm:cxn modelId="{CB2DCB46-68C4-49EA-9FAE-892BEAA40320}" type="presParOf" srcId="{38D939E2-C30D-4344-A683-D1D1A0A102BC}" destId="{B044AC87-324A-4543-B7E5-54EC162D3DC7}" srcOrd="6" destOrd="0" presId="urn:microsoft.com/office/officeart/2008/layout/CaptionedPictures"/>
    <dgm:cxn modelId="{23C6A961-42C0-4815-99A6-BFBA8694C5AC}" type="presParOf" srcId="{B044AC87-324A-4543-B7E5-54EC162D3DC7}" destId="{ADE996C9-2B2E-4170-B33A-54BA3AE37D7F}" srcOrd="0" destOrd="0" presId="urn:microsoft.com/office/officeart/2008/layout/CaptionedPictures"/>
    <dgm:cxn modelId="{613F6C06-AF23-4FBD-A73C-B565913C8341}" type="presParOf" srcId="{B044AC87-324A-4543-B7E5-54EC162D3DC7}" destId="{98BF76C8-BB83-4AED-83AB-3B2986D470B1}" srcOrd="1" destOrd="0" presId="urn:microsoft.com/office/officeart/2008/layout/CaptionedPictures"/>
    <dgm:cxn modelId="{F09768EF-99ED-40A6-A340-DF5F61D2A980}" type="presParOf" srcId="{B044AC87-324A-4543-B7E5-54EC162D3DC7}" destId="{62C9EF7A-A566-4937-BF95-0A2FF905906E}" srcOrd="2" destOrd="0" presId="urn:microsoft.com/office/officeart/2008/layout/CaptionedPictures"/>
    <dgm:cxn modelId="{AE36091B-CC68-495B-B4C2-6FB58C2BE4FB}" type="presParOf" srcId="{62C9EF7A-A566-4937-BF95-0A2FF905906E}" destId="{BD2BA3B2-688A-49CD-90B8-055A4B24551A}" srcOrd="0" destOrd="0" presId="urn:microsoft.com/office/officeart/2008/layout/CaptionedPictures"/>
    <dgm:cxn modelId="{CB7A4302-6099-4FCB-9A8A-BAAC0DD5E9EA}" type="presParOf" srcId="{62C9EF7A-A566-4937-BF95-0A2FF905906E}" destId="{19A6F234-3FE0-4A71-B7CD-41030CEF427D}" srcOrd="1" destOrd="0" presId="urn:microsoft.com/office/officeart/2008/layout/CaptionedPictures"/>
    <dgm:cxn modelId="{26875BC9-AB43-4D6D-B255-34CA3DDA390A}" type="presParOf" srcId="{38D939E2-C30D-4344-A683-D1D1A0A102BC}" destId="{0D6673A1-4D53-4DC2-B902-EDF69C658599}" srcOrd="7" destOrd="0" presId="urn:microsoft.com/office/officeart/2008/layout/CaptionedPictures"/>
    <dgm:cxn modelId="{171F5EAA-9DEA-4FEA-80EB-78C60B9C37D3}" type="presParOf" srcId="{38D939E2-C30D-4344-A683-D1D1A0A102BC}" destId="{387F658F-A258-430A-93ED-A907C286DE5C}" srcOrd="8" destOrd="0" presId="urn:microsoft.com/office/officeart/2008/layout/CaptionedPictures"/>
    <dgm:cxn modelId="{7928C044-012A-42A8-A401-54572600BE4C}" type="presParOf" srcId="{387F658F-A258-430A-93ED-A907C286DE5C}" destId="{A12D86D1-8AA6-4A8B-9CD0-6450CF6B8921}" srcOrd="0" destOrd="0" presId="urn:microsoft.com/office/officeart/2008/layout/CaptionedPictures"/>
    <dgm:cxn modelId="{B03B9366-7F33-404C-A270-939E6A405C10}" type="presParOf" srcId="{387F658F-A258-430A-93ED-A907C286DE5C}" destId="{8806CE8D-F18F-4AE0-87C1-407C7C592EAE}" srcOrd="1" destOrd="0" presId="urn:microsoft.com/office/officeart/2008/layout/CaptionedPictures"/>
    <dgm:cxn modelId="{18669AAD-FEDC-4677-9086-A8F1E149439B}" type="presParOf" srcId="{387F658F-A258-430A-93ED-A907C286DE5C}" destId="{0555444A-B649-42A2-A817-F4D882EA3EA1}" srcOrd="2" destOrd="0" presId="urn:microsoft.com/office/officeart/2008/layout/CaptionedPictures"/>
    <dgm:cxn modelId="{38C91D0E-34DF-400D-844D-4D6C3462D780}" type="presParOf" srcId="{0555444A-B649-42A2-A817-F4D882EA3EA1}" destId="{E1B71477-4ACD-4E72-B177-EB331FC54D94}" srcOrd="0" destOrd="0" presId="urn:microsoft.com/office/officeart/2008/layout/CaptionedPictures"/>
    <dgm:cxn modelId="{4D349190-4DCD-41A0-B231-83790BBD5E84}" type="presParOf" srcId="{0555444A-B649-42A2-A817-F4D882EA3EA1}" destId="{677E8C52-2772-411A-9CFC-1DC50A1395EB}" srcOrd="1" destOrd="0" presId="urn:microsoft.com/office/officeart/2008/layout/CaptionedPictures"/>
    <dgm:cxn modelId="{39457E87-4A92-4159-894C-304D45CA71CC}" type="presParOf" srcId="{38D939E2-C30D-4344-A683-D1D1A0A102BC}" destId="{A92FFBAC-ACC6-4CE8-A9F7-36B0698AC910}" srcOrd="9" destOrd="0" presId="urn:microsoft.com/office/officeart/2008/layout/CaptionedPictures"/>
    <dgm:cxn modelId="{6BD0215B-C8FD-4CB2-86FB-DBC025A605A0}" type="presParOf" srcId="{38D939E2-C30D-4344-A683-D1D1A0A102BC}" destId="{E62F48D4-1C37-4345-80E2-4605F4063B74}" srcOrd="10" destOrd="0" presId="urn:microsoft.com/office/officeart/2008/layout/CaptionedPictures"/>
    <dgm:cxn modelId="{E89F5ECA-90A6-4D4E-87EB-CFFE47B4281B}" type="presParOf" srcId="{E62F48D4-1C37-4345-80E2-4605F4063B74}" destId="{556609FE-AA13-478C-93DD-6063A749E359}" srcOrd="0" destOrd="0" presId="urn:microsoft.com/office/officeart/2008/layout/CaptionedPictures"/>
    <dgm:cxn modelId="{AAAA2BD4-F7B4-40F5-ACB5-8FF7885A8049}" type="presParOf" srcId="{E62F48D4-1C37-4345-80E2-4605F4063B74}" destId="{67824CE9-7FB3-4B7B-A817-DFFEFC7E03E3}" srcOrd="1" destOrd="0" presId="urn:microsoft.com/office/officeart/2008/layout/CaptionedPictures"/>
    <dgm:cxn modelId="{9BDD2794-76DA-4C96-8CF8-84FC2168820D}" type="presParOf" srcId="{E62F48D4-1C37-4345-80E2-4605F4063B74}" destId="{DE35EB72-0358-46E0-975D-B7177E6580B1}" srcOrd="2" destOrd="0" presId="urn:microsoft.com/office/officeart/2008/layout/CaptionedPictures"/>
    <dgm:cxn modelId="{2B377D48-0D71-482A-B588-B2450DB58973}" type="presParOf" srcId="{DE35EB72-0358-46E0-975D-B7177E6580B1}" destId="{04CBFCBE-0ED6-435E-9E9A-DFC3FE0A7E9C}" srcOrd="0" destOrd="0" presId="urn:microsoft.com/office/officeart/2008/layout/CaptionedPictures"/>
    <dgm:cxn modelId="{A4FD4445-6353-4153-90FC-0B11A942856D}" type="presParOf" srcId="{DE35EB72-0358-46E0-975D-B7177E6580B1}" destId="{74C6BA6D-4AA0-4AD2-925D-38604EA8A627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Loaf pan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B9F352E7-FCC7-47AA-B8F0-204A69A79C4B}">
      <dgm:prSet phldrT="[Text]"/>
      <dgm:spPr/>
      <dgm:t>
        <a:bodyPr/>
        <a:lstStyle/>
        <a:p>
          <a:r>
            <a:rPr lang="en-US" dirty="0" smtClean="0"/>
            <a:t>Cookie sheet</a:t>
          </a:r>
          <a:endParaRPr lang="en-US" dirty="0"/>
        </a:p>
      </dgm:t>
    </dgm:pt>
    <dgm:pt modelId="{73440E1E-F5C3-48A7-9DD0-B9E555C0D1B3}" type="parTrans" cxnId="{BDDD64CF-67F4-4E93-A0FC-99A29C6A4F8A}">
      <dgm:prSet/>
      <dgm:spPr/>
      <dgm:t>
        <a:bodyPr/>
        <a:lstStyle/>
        <a:p>
          <a:endParaRPr lang="en-US"/>
        </a:p>
      </dgm:t>
    </dgm:pt>
    <dgm:pt modelId="{F1E968F9-58F9-40D0-9DC7-B7101BD6457B}" type="sibTrans" cxnId="{BDDD64CF-67F4-4E93-A0FC-99A29C6A4F8A}">
      <dgm:prSet/>
      <dgm:spPr/>
      <dgm:t>
        <a:bodyPr/>
        <a:lstStyle/>
        <a:p>
          <a:endParaRPr lang="en-US"/>
        </a:p>
      </dgm:t>
    </dgm:pt>
    <dgm:pt modelId="{270E7F68-2A79-4F4A-AC9C-9002E6A56A9A}">
      <dgm:prSet phldrT="[Text]"/>
      <dgm:spPr/>
      <dgm:t>
        <a:bodyPr/>
        <a:lstStyle/>
        <a:p>
          <a:r>
            <a:rPr lang="en-US" dirty="0" smtClean="0"/>
            <a:t>Baking sheet</a:t>
          </a:r>
          <a:endParaRPr lang="en-US" dirty="0"/>
        </a:p>
      </dgm:t>
    </dgm:pt>
    <dgm:pt modelId="{22428FD9-6286-445A-91CF-AEFD5A288810}" type="parTrans" cxnId="{7EC45D83-6334-432D-83BD-5DA10D2752FD}">
      <dgm:prSet/>
      <dgm:spPr/>
      <dgm:t>
        <a:bodyPr/>
        <a:lstStyle/>
        <a:p>
          <a:endParaRPr lang="en-US"/>
        </a:p>
      </dgm:t>
    </dgm:pt>
    <dgm:pt modelId="{93B759D5-8F20-4237-984F-3012E8058DB0}" type="sibTrans" cxnId="{7EC45D83-6334-432D-83BD-5DA10D2752FD}">
      <dgm:prSet/>
      <dgm:spPr/>
      <dgm:t>
        <a:bodyPr/>
        <a:lstStyle/>
        <a:p>
          <a:endParaRPr lang="en-US"/>
        </a:p>
      </dgm:t>
    </dgm:pt>
    <dgm:pt modelId="{FDBDDF48-9E3D-4327-809E-E1F9A5AFE6E3}">
      <dgm:prSet phldrT="[Text]"/>
      <dgm:spPr/>
      <dgm:t>
        <a:bodyPr/>
        <a:lstStyle/>
        <a:p>
          <a:r>
            <a:rPr lang="en-US" dirty="0" smtClean="0"/>
            <a:t>Cake pans</a:t>
          </a:r>
          <a:endParaRPr lang="en-US" dirty="0"/>
        </a:p>
      </dgm:t>
    </dgm:pt>
    <dgm:pt modelId="{179BADCD-3349-4EEE-9D27-4FE4925EA8E5}" type="parTrans" cxnId="{7DCAFC22-CEE2-4639-9FC6-9B088A2543BC}">
      <dgm:prSet/>
      <dgm:spPr/>
      <dgm:t>
        <a:bodyPr/>
        <a:lstStyle/>
        <a:p>
          <a:endParaRPr lang="en-US"/>
        </a:p>
      </dgm:t>
    </dgm:pt>
    <dgm:pt modelId="{DBCFFAE8-C32B-4854-B80E-56B180BCE2E1}" type="sibTrans" cxnId="{7DCAFC22-CEE2-4639-9FC6-9B088A2543BC}">
      <dgm:prSet/>
      <dgm:spPr/>
      <dgm:t>
        <a:bodyPr/>
        <a:lstStyle/>
        <a:p>
          <a:endParaRPr lang="en-US"/>
        </a:p>
      </dgm:t>
    </dgm:pt>
    <dgm:pt modelId="{64AE62A2-1BE4-4B4D-88ED-02C2A01C2BE1}">
      <dgm:prSet phldrT="[Text]"/>
      <dgm:spPr/>
      <dgm:t>
        <a:bodyPr/>
        <a:lstStyle/>
        <a:p>
          <a:r>
            <a:rPr lang="en-US" dirty="0" smtClean="0"/>
            <a:t>Tube pans</a:t>
          </a:r>
          <a:endParaRPr lang="en-US" dirty="0"/>
        </a:p>
      </dgm:t>
    </dgm:pt>
    <dgm:pt modelId="{1DF1FEB5-9C8A-4392-8919-29F419E1C3DF}" type="parTrans" cxnId="{6B3C57BC-1F22-40B1-8483-D44BB4BCF19F}">
      <dgm:prSet/>
      <dgm:spPr/>
      <dgm:t>
        <a:bodyPr/>
        <a:lstStyle/>
        <a:p>
          <a:endParaRPr lang="en-US"/>
        </a:p>
      </dgm:t>
    </dgm:pt>
    <dgm:pt modelId="{72485275-1B96-4C8B-AA9B-03D43D98F604}" type="sibTrans" cxnId="{6B3C57BC-1F22-40B1-8483-D44BB4BCF19F}">
      <dgm:prSet/>
      <dgm:spPr/>
      <dgm:t>
        <a:bodyPr/>
        <a:lstStyle/>
        <a:p>
          <a:endParaRPr lang="en-US"/>
        </a:p>
      </dgm:t>
    </dgm:pt>
    <dgm:pt modelId="{340D1C59-EEA6-4C4D-A085-C90090128A30}">
      <dgm:prSet phldrT="[Text]"/>
      <dgm:spPr/>
      <dgm:t>
        <a:bodyPr/>
        <a:lstStyle/>
        <a:p>
          <a:r>
            <a:rPr lang="en-US" dirty="0" smtClean="0"/>
            <a:t>Pie Pan</a:t>
          </a:r>
          <a:endParaRPr lang="en-US" dirty="0"/>
        </a:p>
      </dgm:t>
    </dgm:pt>
    <dgm:pt modelId="{4BA051D2-C9D0-4135-BE4F-1F9CB8B1D21A}" type="parTrans" cxnId="{8B515B59-D312-452A-816C-E06F9F8F7768}">
      <dgm:prSet/>
      <dgm:spPr/>
      <dgm:t>
        <a:bodyPr/>
        <a:lstStyle/>
        <a:p>
          <a:endParaRPr lang="en-US"/>
        </a:p>
      </dgm:t>
    </dgm:pt>
    <dgm:pt modelId="{9BC69101-F1A4-44FF-9246-D64F2F3A0290}" type="sibTrans" cxnId="{8B515B59-D312-452A-816C-E06F9F8F7768}">
      <dgm:prSet/>
      <dgm:spPr/>
      <dgm:t>
        <a:bodyPr/>
        <a:lstStyle/>
        <a:p>
          <a:endParaRPr lang="en-US"/>
        </a:p>
      </dgm:t>
    </dgm:pt>
    <dgm:pt modelId="{86EB519F-545B-49F1-9832-7512271B49F5}">
      <dgm:prSet phldrT="[Text]"/>
      <dgm:spPr/>
      <dgm:t>
        <a:bodyPr/>
        <a:lstStyle/>
        <a:p>
          <a:r>
            <a:rPr lang="en-US" dirty="0" err="1" smtClean="0"/>
            <a:t>Springform</a:t>
          </a:r>
          <a:r>
            <a:rPr lang="en-US" dirty="0" smtClean="0"/>
            <a:t> pan</a:t>
          </a:r>
          <a:endParaRPr lang="en-US" dirty="0"/>
        </a:p>
      </dgm:t>
    </dgm:pt>
    <dgm:pt modelId="{37EE51B0-741E-4C6C-B2D7-8DADB4CAA343}" type="parTrans" cxnId="{609B37A3-B5C2-4B04-AB90-96A0951D485E}">
      <dgm:prSet/>
      <dgm:spPr/>
      <dgm:t>
        <a:bodyPr/>
        <a:lstStyle/>
        <a:p>
          <a:endParaRPr lang="en-US"/>
        </a:p>
      </dgm:t>
    </dgm:pt>
    <dgm:pt modelId="{6018C588-CBE5-4B53-A848-23988112A5E8}" type="sibTrans" cxnId="{609B37A3-B5C2-4B04-AB90-96A0951D485E}">
      <dgm:prSet/>
      <dgm:spPr/>
      <dgm:t>
        <a:bodyPr/>
        <a:lstStyle/>
        <a:p>
          <a:endParaRPr lang="en-US"/>
        </a:p>
      </dgm:t>
    </dgm:pt>
    <dgm:pt modelId="{DB48C0F1-038F-43F2-8FAA-E682592E4D8F}">
      <dgm:prSet phldrT="[Text]"/>
      <dgm:spPr/>
      <dgm:t>
        <a:bodyPr/>
        <a:lstStyle/>
        <a:p>
          <a:r>
            <a:rPr lang="en-US" dirty="0" smtClean="0"/>
            <a:t>Muffin pan</a:t>
          </a:r>
        </a:p>
      </dgm:t>
    </dgm:pt>
    <dgm:pt modelId="{5C2F4A6E-207F-4F94-BDC2-37BE67770BED}" type="parTrans" cxnId="{80454AF9-C71D-4066-AD3B-8EB1EE1EB719}">
      <dgm:prSet/>
      <dgm:spPr/>
      <dgm:t>
        <a:bodyPr/>
        <a:lstStyle/>
        <a:p>
          <a:endParaRPr lang="en-US"/>
        </a:p>
      </dgm:t>
    </dgm:pt>
    <dgm:pt modelId="{27C759BE-971E-45BA-BE05-26ABBF6AC671}" type="sibTrans" cxnId="{80454AF9-C71D-4066-AD3B-8EB1EE1EB719}">
      <dgm:prSet/>
      <dgm:spPr/>
      <dgm:t>
        <a:bodyPr/>
        <a:lstStyle/>
        <a:p>
          <a:endParaRPr lang="en-US"/>
        </a:p>
      </dgm:t>
    </dgm:pt>
    <dgm:pt modelId="{1EA910D2-F08D-4A9B-8F6F-CD268842D248}">
      <dgm:prSet phldrT="[Text]"/>
      <dgm:spPr/>
      <dgm:t>
        <a:bodyPr/>
        <a:lstStyle/>
        <a:p>
          <a:r>
            <a:rPr lang="en-US" dirty="0" smtClean="0"/>
            <a:t>Roasting Pan </a:t>
          </a:r>
        </a:p>
      </dgm:t>
    </dgm:pt>
    <dgm:pt modelId="{8D779E94-82E8-494F-8905-B5B34A2AD0B8}" type="parTrans" cxnId="{750418C4-7669-485B-A198-3D7EFD316752}">
      <dgm:prSet/>
      <dgm:spPr/>
      <dgm:t>
        <a:bodyPr/>
        <a:lstStyle/>
        <a:p>
          <a:endParaRPr lang="en-US"/>
        </a:p>
      </dgm:t>
    </dgm:pt>
    <dgm:pt modelId="{053DAE5C-6021-4F69-95AE-AA866142E951}" type="sibTrans" cxnId="{750418C4-7669-485B-A198-3D7EFD316752}">
      <dgm:prSet/>
      <dgm:spPr/>
      <dgm:t>
        <a:bodyPr/>
        <a:lstStyle/>
        <a:p>
          <a:endParaRPr lang="en-US"/>
        </a:p>
      </dgm:t>
    </dgm:pt>
    <dgm:pt modelId="{66EC7B92-C76C-4A48-8527-549B5E071011}">
      <dgm:prSet phldrT="[Text]"/>
      <dgm:spPr/>
      <dgm:t>
        <a:bodyPr/>
        <a:lstStyle/>
        <a:p>
          <a:r>
            <a:rPr lang="en-US" dirty="0" smtClean="0"/>
            <a:t>Casseroles</a:t>
          </a:r>
        </a:p>
      </dgm:t>
    </dgm:pt>
    <dgm:pt modelId="{EF829D2E-546B-4466-85B2-6CD338FC9396}" type="parTrans" cxnId="{31358990-1A6E-4DAC-AA5A-6783B20084B4}">
      <dgm:prSet/>
      <dgm:spPr/>
      <dgm:t>
        <a:bodyPr/>
        <a:lstStyle/>
        <a:p>
          <a:endParaRPr lang="en-US"/>
        </a:p>
      </dgm:t>
    </dgm:pt>
    <dgm:pt modelId="{77A0E051-568D-43A7-8EE0-AA997878DECD}" type="sibTrans" cxnId="{31358990-1A6E-4DAC-AA5A-6783B20084B4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10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06B3F602-D26A-4177-8EAC-0A9531CADC78}" type="pres">
      <dgm:prSet presAssocID="{B9F352E7-FCC7-47AA-B8F0-204A69A79C4B}" presName="composite" presStyleCnt="0">
        <dgm:presLayoutVars>
          <dgm:chMax val="1"/>
          <dgm:chPref val="1"/>
        </dgm:presLayoutVars>
      </dgm:prSet>
      <dgm:spPr/>
    </dgm:pt>
    <dgm:pt modelId="{783B18A9-4DC8-43DF-A383-CAB2F6430362}" type="pres">
      <dgm:prSet presAssocID="{B9F352E7-FCC7-47AA-B8F0-204A69A79C4B}" presName="Accent" presStyleLbl="trAlignAcc1" presStyleIdx="1" presStyleCnt="10">
        <dgm:presLayoutVars>
          <dgm:chMax val="0"/>
          <dgm:chPref val="0"/>
        </dgm:presLayoutVars>
      </dgm:prSet>
      <dgm:spPr/>
    </dgm:pt>
    <dgm:pt modelId="{F684E8ED-9BE7-4AC4-B1F2-F9D25F4037FB}" type="pres">
      <dgm:prSet presAssocID="{B9F352E7-FCC7-47AA-B8F0-204A69A79C4B}" presName="Image" presStyleLbl="alignImgPlace1" presStyleIdx="1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317276A0-510D-4D01-B202-E8EF968C118E}" type="pres">
      <dgm:prSet presAssocID="{B9F352E7-FCC7-47AA-B8F0-204A69A79C4B}" presName="ChildComposite" presStyleCnt="0"/>
      <dgm:spPr/>
    </dgm:pt>
    <dgm:pt modelId="{1F49E84E-E77C-4B40-9D94-B113B4F0C170}" type="pres">
      <dgm:prSet presAssocID="{B9F352E7-FCC7-47AA-B8F0-204A69A79C4B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2E229E93-B883-4C59-946D-C7AB10AE2D48}" type="pres">
      <dgm:prSet presAssocID="{B9F352E7-FCC7-47AA-B8F0-204A69A79C4B}" presName="Parent" presStyleLbl="revTx" presStyleIdx="1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4DAF2D7-C628-4292-BDC1-D56A22E5EC76}" type="pres">
      <dgm:prSet presAssocID="{F1E968F9-58F9-40D0-9DC7-B7101BD6457B}" presName="sibTrans" presStyleCnt="0"/>
      <dgm:spPr/>
    </dgm:pt>
    <dgm:pt modelId="{0BB80AB6-E447-4742-8F15-DB78D46B51FF}" type="pres">
      <dgm:prSet presAssocID="{270E7F68-2A79-4F4A-AC9C-9002E6A56A9A}" presName="composite" presStyleCnt="0">
        <dgm:presLayoutVars>
          <dgm:chMax val="1"/>
          <dgm:chPref val="1"/>
        </dgm:presLayoutVars>
      </dgm:prSet>
      <dgm:spPr/>
    </dgm:pt>
    <dgm:pt modelId="{6097D648-0FEF-4E01-B1B1-2718E17B62D3}" type="pres">
      <dgm:prSet presAssocID="{270E7F68-2A79-4F4A-AC9C-9002E6A56A9A}" presName="Accent" presStyleLbl="trAlignAcc1" presStyleIdx="2" presStyleCnt="10">
        <dgm:presLayoutVars>
          <dgm:chMax val="0"/>
          <dgm:chPref val="0"/>
        </dgm:presLayoutVars>
      </dgm:prSet>
      <dgm:spPr/>
    </dgm:pt>
    <dgm:pt modelId="{0B03311C-1DB7-46A9-94DF-D30C65FDD45F}" type="pres">
      <dgm:prSet presAssocID="{270E7F68-2A79-4F4A-AC9C-9002E6A56A9A}" presName="Image" presStyleLbl="alignImgPlace1" presStyleIdx="2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139CA2B6-9DE5-464F-A5CF-1AEDE98A51BE}" type="pres">
      <dgm:prSet presAssocID="{270E7F68-2A79-4F4A-AC9C-9002E6A56A9A}" presName="ChildComposite" presStyleCnt="0"/>
      <dgm:spPr/>
    </dgm:pt>
    <dgm:pt modelId="{D7D813DB-53FE-45C1-8FAE-A9FCA271CC14}" type="pres">
      <dgm:prSet presAssocID="{270E7F68-2A79-4F4A-AC9C-9002E6A56A9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375FE0B-B4D2-4626-A257-B85E875FF744}" type="pres">
      <dgm:prSet presAssocID="{270E7F68-2A79-4F4A-AC9C-9002E6A56A9A}" presName="Parent" presStyleLbl="revTx" presStyleIdx="2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C4C63-92EC-47E2-B4C4-2F155F873C15}" type="pres">
      <dgm:prSet presAssocID="{93B759D5-8F20-4237-984F-3012E8058DB0}" presName="sibTrans" presStyleCnt="0"/>
      <dgm:spPr/>
    </dgm:pt>
    <dgm:pt modelId="{9666F7C1-2A31-422F-9BAA-70BCB59730E6}" type="pres">
      <dgm:prSet presAssocID="{FDBDDF48-9E3D-4327-809E-E1F9A5AFE6E3}" presName="composite" presStyleCnt="0">
        <dgm:presLayoutVars>
          <dgm:chMax val="1"/>
          <dgm:chPref val="1"/>
        </dgm:presLayoutVars>
      </dgm:prSet>
      <dgm:spPr/>
    </dgm:pt>
    <dgm:pt modelId="{8C5E0A76-ACF3-470F-8C5C-8F7BFCAAFEE0}" type="pres">
      <dgm:prSet presAssocID="{FDBDDF48-9E3D-4327-809E-E1F9A5AFE6E3}" presName="Accent" presStyleLbl="trAlignAcc1" presStyleIdx="3" presStyleCnt="10">
        <dgm:presLayoutVars>
          <dgm:chMax val="0"/>
          <dgm:chPref val="0"/>
        </dgm:presLayoutVars>
      </dgm:prSet>
      <dgm:spPr/>
    </dgm:pt>
    <dgm:pt modelId="{45BAA097-570A-47FF-906F-9D0A9384A5B3}" type="pres">
      <dgm:prSet presAssocID="{FDBDDF48-9E3D-4327-809E-E1F9A5AFE6E3}" presName="Image" presStyleLbl="alignImgPlace1" presStyleIdx="3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081E1CFE-9588-4060-B02D-ED28B65A7B8A}" type="pres">
      <dgm:prSet presAssocID="{FDBDDF48-9E3D-4327-809E-E1F9A5AFE6E3}" presName="ChildComposite" presStyleCnt="0"/>
      <dgm:spPr/>
    </dgm:pt>
    <dgm:pt modelId="{DFF56072-0A00-4B8A-B87A-42787DA15B87}" type="pres">
      <dgm:prSet presAssocID="{FDBDDF48-9E3D-4327-809E-E1F9A5AFE6E3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52729BD0-C782-4021-9B01-33E6B5A5732F}" type="pres">
      <dgm:prSet presAssocID="{FDBDDF48-9E3D-4327-809E-E1F9A5AFE6E3}" presName="Parent" presStyleLbl="revTx" presStyleIdx="3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D2A4B57-18A0-4900-8B68-3BAABDDB5333}" type="pres">
      <dgm:prSet presAssocID="{DBCFFAE8-C32B-4854-B80E-56B180BCE2E1}" presName="sibTrans" presStyleCnt="0"/>
      <dgm:spPr/>
    </dgm:pt>
    <dgm:pt modelId="{3D4080F7-0E24-4EE8-BEE9-64E487EF7E86}" type="pres">
      <dgm:prSet presAssocID="{64AE62A2-1BE4-4B4D-88ED-02C2A01C2BE1}" presName="composite" presStyleCnt="0">
        <dgm:presLayoutVars>
          <dgm:chMax val="1"/>
          <dgm:chPref val="1"/>
        </dgm:presLayoutVars>
      </dgm:prSet>
      <dgm:spPr/>
    </dgm:pt>
    <dgm:pt modelId="{BEB2E083-AC67-451B-9916-7B72DD76F4B6}" type="pres">
      <dgm:prSet presAssocID="{64AE62A2-1BE4-4B4D-88ED-02C2A01C2BE1}" presName="Accent" presStyleLbl="trAlignAcc1" presStyleIdx="4" presStyleCnt="10">
        <dgm:presLayoutVars>
          <dgm:chMax val="0"/>
          <dgm:chPref val="0"/>
        </dgm:presLayoutVars>
      </dgm:prSet>
      <dgm:spPr/>
    </dgm:pt>
    <dgm:pt modelId="{2BCB543F-A10C-41A9-A721-AB7197871795}" type="pres">
      <dgm:prSet presAssocID="{64AE62A2-1BE4-4B4D-88ED-02C2A01C2BE1}" presName="Image" presStyleLbl="alignImgPlace1" presStyleIdx="4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64AFFC3-369B-4E94-9906-2ECB25D12DAE}" type="pres">
      <dgm:prSet presAssocID="{64AE62A2-1BE4-4B4D-88ED-02C2A01C2BE1}" presName="ChildComposite" presStyleCnt="0"/>
      <dgm:spPr/>
    </dgm:pt>
    <dgm:pt modelId="{98FE0562-3D03-4257-9CD2-77BC1F7EC29D}" type="pres">
      <dgm:prSet presAssocID="{64AE62A2-1BE4-4B4D-88ED-02C2A01C2BE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6B549A7-21BE-4524-8EA7-C34F12A79ECE}" type="pres">
      <dgm:prSet presAssocID="{64AE62A2-1BE4-4B4D-88ED-02C2A01C2BE1}" presName="Parent" presStyleLbl="revTx" presStyleIdx="4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D654F-3D9D-4E84-B007-FB7F65126F9E}" type="pres">
      <dgm:prSet presAssocID="{72485275-1B96-4C8B-AA9B-03D43D98F604}" presName="sibTrans" presStyleCnt="0"/>
      <dgm:spPr/>
    </dgm:pt>
    <dgm:pt modelId="{E55B283C-0357-4221-A404-7824F490CDFB}" type="pres">
      <dgm:prSet presAssocID="{340D1C59-EEA6-4C4D-A085-C90090128A30}" presName="composite" presStyleCnt="0">
        <dgm:presLayoutVars>
          <dgm:chMax val="1"/>
          <dgm:chPref val="1"/>
        </dgm:presLayoutVars>
      </dgm:prSet>
      <dgm:spPr/>
    </dgm:pt>
    <dgm:pt modelId="{164573B6-E1A2-439B-9F6D-8015C5F129E2}" type="pres">
      <dgm:prSet presAssocID="{340D1C59-EEA6-4C4D-A085-C90090128A30}" presName="Accent" presStyleLbl="trAlignAcc1" presStyleIdx="5" presStyleCnt="10">
        <dgm:presLayoutVars>
          <dgm:chMax val="0"/>
          <dgm:chPref val="0"/>
        </dgm:presLayoutVars>
      </dgm:prSet>
      <dgm:spPr/>
    </dgm:pt>
    <dgm:pt modelId="{6009945F-28BF-458C-86EB-4B14EBC1B4C1}" type="pres">
      <dgm:prSet presAssocID="{340D1C59-EEA6-4C4D-A085-C90090128A30}" presName="Image" presStyleLbl="alignImgPlace1" presStyleIdx="5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0FD68F5B-62DC-4D8E-B225-FEE9C3490F90}" type="pres">
      <dgm:prSet presAssocID="{340D1C59-EEA6-4C4D-A085-C90090128A30}" presName="ChildComposite" presStyleCnt="0"/>
      <dgm:spPr/>
    </dgm:pt>
    <dgm:pt modelId="{58748F71-1318-43A9-9887-79F4798763FD}" type="pres">
      <dgm:prSet presAssocID="{340D1C59-EEA6-4C4D-A085-C90090128A3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F3F7129-4B9C-46F1-A112-4C791D61A2C7}" type="pres">
      <dgm:prSet presAssocID="{340D1C59-EEA6-4C4D-A085-C90090128A30}" presName="Parent" presStyleLbl="revTx" presStyleIdx="5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1D800C4-7D9C-450C-A815-51575A3DB60A}" type="pres">
      <dgm:prSet presAssocID="{9BC69101-F1A4-44FF-9246-D64F2F3A0290}" presName="sibTrans" presStyleCnt="0"/>
      <dgm:spPr/>
    </dgm:pt>
    <dgm:pt modelId="{44547349-EFD2-4347-83CA-32089F7F1EDC}" type="pres">
      <dgm:prSet presAssocID="{86EB519F-545B-49F1-9832-7512271B49F5}" presName="composite" presStyleCnt="0">
        <dgm:presLayoutVars>
          <dgm:chMax val="1"/>
          <dgm:chPref val="1"/>
        </dgm:presLayoutVars>
      </dgm:prSet>
      <dgm:spPr/>
    </dgm:pt>
    <dgm:pt modelId="{92AA42AA-E905-4B11-AAF1-928491F01995}" type="pres">
      <dgm:prSet presAssocID="{86EB519F-545B-49F1-9832-7512271B49F5}" presName="Accent" presStyleLbl="trAlignAcc1" presStyleIdx="6" presStyleCnt="10">
        <dgm:presLayoutVars>
          <dgm:chMax val="0"/>
          <dgm:chPref val="0"/>
        </dgm:presLayoutVars>
      </dgm:prSet>
      <dgm:spPr/>
    </dgm:pt>
    <dgm:pt modelId="{9118F7E7-D314-41A2-BB32-6A1CBCB62386}" type="pres">
      <dgm:prSet presAssocID="{86EB519F-545B-49F1-9832-7512271B49F5}" presName="Image" presStyleLbl="alignImgPlace1" presStyleIdx="6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B767DD26-4CD5-445B-A8E9-9DE698194367}" type="pres">
      <dgm:prSet presAssocID="{86EB519F-545B-49F1-9832-7512271B49F5}" presName="ChildComposite" presStyleCnt="0"/>
      <dgm:spPr/>
    </dgm:pt>
    <dgm:pt modelId="{C9062CE1-4A99-43B6-9C70-5A8277C77472}" type="pres">
      <dgm:prSet presAssocID="{86EB519F-545B-49F1-9832-7512271B49F5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7C38CFC-B367-4716-8D5A-F763B794E293}" type="pres">
      <dgm:prSet presAssocID="{86EB519F-545B-49F1-9832-7512271B49F5}" presName="Parent" presStyleLbl="revTx" presStyleIdx="6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F1CCA-FAC4-43BD-9C15-0E65CC978A43}" type="pres">
      <dgm:prSet presAssocID="{6018C588-CBE5-4B53-A848-23988112A5E8}" presName="sibTrans" presStyleCnt="0"/>
      <dgm:spPr/>
    </dgm:pt>
    <dgm:pt modelId="{A8780415-3963-472C-860E-51421D6BCA1F}" type="pres">
      <dgm:prSet presAssocID="{DB48C0F1-038F-43F2-8FAA-E682592E4D8F}" presName="composite" presStyleCnt="0">
        <dgm:presLayoutVars>
          <dgm:chMax val="1"/>
          <dgm:chPref val="1"/>
        </dgm:presLayoutVars>
      </dgm:prSet>
      <dgm:spPr/>
    </dgm:pt>
    <dgm:pt modelId="{103E0B64-3505-42AD-ABA3-11F058B67511}" type="pres">
      <dgm:prSet presAssocID="{DB48C0F1-038F-43F2-8FAA-E682592E4D8F}" presName="Accent" presStyleLbl="trAlignAcc1" presStyleIdx="7" presStyleCnt="10">
        <dgm:presLayoutVars>
          <dgm:chMax val="0"/>
          <dgm:chPref val="0"/>
        </dgm:presLayoutVars>
      </dgm:prSet>
      <dgm:spPr/>
    </dgm:pt>
    <dgm:pt modelId="{1A9E6B50-8A30-42C7-8F0A-D2B566E781A9}" type="pres">
      <dgm:prSet presAssocID="{DB48C0F1-038F-43F2-8FAA-E682592E4D8F}" presName="Image" presStyleLbl="alignImgPlace1" presStyleIdx="7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CA"/>
        </a:p>
      </dgm:t>
    </dgm:pt>
    <dgm:pt modelId="{23FE8991-1FE8-4125-85D6-26BCA5D57240}" type="pres">
      <dgm:prSet presAssocID="{DB48C0F1-038F-43F2-8FAA-E682592E4D8F}" presName="ChildComposite" presStyleCnt="0"/>
      <dgm:spPr/>
    </dgm:pt>
    <dgm:pt modelId="{A0703580-97D9-4E5B-B74B-6F41E6001ED9}" type="pres">
      <dgm:prSet presAssocID="{DB48C0F1-038F-43F2-8FAA-E682592E4D8F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CB6056D8-E48A-4986-8866-6F0CC90CAA72}" type="pres">
      <dgm:prSet presAssocID="{DB48C0F1-038F-43F2-8FAA-E682592E4D8F}" presName="Parent" presStyleLbl="revTx" presStyleIdx="7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6A905-E7BC-437F-9A2B-AFEF56FD1E73}" type="pres">
      <dgm:prSet presAssocID="{27C759BE-971E-45BA-BE05-26ABBF6AC671}" presName="sibTrans" presStyleCnt="0"/>
      <dgm:spPr/>
    </dgm:pt>
    <dgm:pt modelId="{2CB28B1A-716A-4403-94B3-AF470CA4508F}" type="pres">
      <dgm:prSet presAssocID="{1EA910D2-F08D-4A9B-8F6F-CD268842D248}" presName="composite" presStyleCnt="0">
        <dgm:presLayoutVars>
          <dgm:chMax val="1"/>
          <dgm:chPref val="1"/>
        </dgm:presLayoutVars>
      </dgm:prSet>
      <dgm:spPr/>
    </dgm:pt>
    <dgm:pt modelId="{EFEADD92-A5A4-4E84-AE03-324EB279B345}" type="pres">
      <dgm:prSet presAssocID="{1EA910D2-F08D-4A9B-8F6F-CD268842D248}" presName="Accent" presStyleLbl="trAlignAcc1" presStyleIdx="8" presStyleCnt="10">
        <dgm:presLayoutVars>
          <dgm:chMax val="0"/>
          <dgm:chPref val="0"/>
        </dgm:presLayoutVars>
      </dgm:prSet>
      <dgm:spPr/>
    </dgm:pt>
    <dgm:pt modelId="{345E8C77-985E-463F-A175-3811DA71A0E9}" type="pres">
      <dgm:prSet presAssocID="{1EA910D2-F08D-4A9B-8F6F-CD268842D248}" presName="Image" presStyleLbl="alignImgPlace1" presStyleIdx="8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CAD3C7AA-AF3C-40AF-883C-E3C6E261FED4}" type="pres">
      <dgm:prSet presAssocID="{1EA910D2-F08D-4A9B-8F6F-CD268842D248}" presName="ChildComposite" presStyleCnt="0"/>
      <dgm:spPr/>
    </dgm:pt>
    <dgm:pt modelId="{640A0980-8624-400E-8854-8FE752589D3A}" type="pres">
      <dgm:prSet presAssocID="{1EA910D2-F08D-4A9B-8F6F-CD268842D248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69514ECB-4313-496F-8695-B078C5F5C727}" type="pres">
      <dgm:prSet presAssocID="{1EA910D2-F08D-4A9B-8F6F-CD268842D248}" presName="Parent" presStyleLbl="revTx" presStyleIdx="8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73DEF15-F9FF-4849-9BB3-113C6006F09F}" type="pres">
      <dgm:prSet presAssocID="{053DAE5C-6021-4F69-95AE-AA866142E951}" presName="sibTrans" presStyleCnt="0"/>
      <dgm:spPr/>
    </dgm:pt>
    <dgm:pt modelId="{290A4B51-28FC-4266-A882-F0220AB8B9FD}" type="pres">
      <dgm:prSet presAssocID="{66EC7B92-C76C-4A48-8527-549B5E071011}" presName="composite" presStyleCnt="0">
        <dgm:presLayoutVars>
          <dgm:chMax val="1"/>
          <dgm:chPref val="1"/>
        </dgm:presLayoutVars>
      </dgm:prSet>
      <dgm:spPr/>
    </dgm:pt>
    <dgm:pt modelId="{4AFE4C35-2EE4-4815-8C56-C91C76C7D02C}" type="pres">
      <dgm:prSet presAssocID="{66EC7B92-C76C-4A48-8527-549B5E071011}" presName="Accent" presStyleLbl="trAlignAcc1" presStyleIdx="9" presStyleCnt="10">
        <dgm:presLayoutVars>
          <dgm:chMax val="0"/>
          <dgm:chPref val="0"/>
        </dgm:presLayoutVars>
      </dgm:prSet>
      <dgm:spPr/>
    </dgm:pt>
    <dgm:pt modelId="{A877A105-2787-462E-BFF4-9C2B460E4F44}" type="pres">
      <dgm:prSet presAssocID="{66EC7B92-C76C-4A48-8527-549B5E071011}" presName="Image" presStyleLbl="alignImgPlace1" presStyleIdx="9" presStyleCnt="10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CA"/>
        </a:p>
      </dgm:t>
    </dgm:pt>
    <dgm:pt modelId="{3E02168E-B849-4E99-BF2E-0409D9E6DD16}" type="pres">
      <dgm:prSet presAssocID="{66EC7B92-C76C-4A48-8527-549B5E071011}" presName="ChildComposite" presStyleCnt="0"/>
      <dgm:spPr/>
    </dgm:pt>
    <dgm:pt modelId="{D8EB7F66-B565-4245-AB39-6728517C6CFC}" type="pres">
      <dgm:prSet presAssocID="{66EC7B92-C76C-4A48-8527-549B5E07101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F351236-2730-4299-86E2-DF9470FAB8FB}" type="pres">
      <dgm:prSet presAssocID="{66EC7B92-C76C-4A48-8527-549B5E071011}" presName="Parent" presStyleLbl="revTx" presStyleIdx="9" presStyleCnt="10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31358990-1A6E-4DAC-AA5A-6783B20084B4}" srcId="{D6421C1F-372B-4808-90BA-837924EE0218}" destId="{66EC7B92-C76C-4A48-8527-549B5E071011}" srcOrd="9" destOrd="0" parTransId="{EF829D2E-546B-4466-85B2-6CD338FC9396}" sibTransId="{77A0E051-568D-43A7-8EE0-AA997878DECD}"/>
    <dgm:cxn modelId="{6B3C57BC-1F22-40B1-8483-D44BB4BCF19F}" srcId="{D6421C1F-372B-4808-90BA-837924EE0218}" destId="{64AE62A2-1BE4-4B4D-88ED-02C2A01C2BE1}" srcOrd="4" destOrd="0" parTransId="{1DF1FEB5-9C8A-4392-8919-29F419E1C3DF}" sibTransId="{72485275-1B96-4C8B-AA9B-03D43D98F604}"/>
    <dgm:cxn modelId="{8B515B59-D312-452A-816C-E06F9F8F7768}" srcId="{D6421C1F-372B-4808-90BA-837924EE0218}" destId="{340D1C59-EEA6-4C4D-A085-C90090128A30}" srcOrd="5" destOrd="0" parTransId="{4BA051D2-C9D0-4135-BE4F-1F9CB8B1D21A}" sibTransId="{9BC69101-F1A4-44FF-9246-D64F2F3A0290}"/>
    <dgm:cxn modelId="{33B24463-A54D-4D17-89A6-F1DD0836A28D}" type="presOf" srcId="{1EA910D2-F08D-4A9B-8F6F-CD268842D248}" destId="{69514ECB-4313-496F-8695-B078C5F5C727}" srcOrd="0" destOrd="0" presId="urn:microsoft.com/office/officeart/2008/layout/CaptionedPictures"/>
    <dgm:cxn modelId="{E48429E1-1FD5-46BE-83C9-B3EE724DBF8C}" type="presOf" srcId="{66EC7B92-C76C-4A48-8527-549B5E071011}" destId="{4F351236-2730-4299-86E2-DF9470FAB8FB}" srcOrd="0" destOrd="0" presId="urn:microsoft.com/office/officeart/2008/layout/CaptionedPictures"/>
    <dgm:cxn modelId="{B17D718A-7FBE-4C3D-BEAB-FBB15300571A}" type="presOf" srcId="{B9F352E7-FCC7-47AA-B8F0-204A69A79C4B}" destId="{2E229E93-B883-4C59-946D-C7AB10AE2D48}" srcOrd="0" destOrd="0" presId="urn:microsoft.com/office/officeart/2008/layout/CaptionedPictures"/>
    <dgm:cxn modelId="{750418C4-7669-485B-A198-3D7EFD316752}" srcId="{D6421C1F-372B-4808-90BA-837924EE0218}" destId="{1EA910D2-F08D-4A9B-8F6F-CD268842D248}" srcOrd="8" destOrd="0" parTransId="{8D779E94-82E8-494F-8905-B5B34A2AD0B8}" sibTransId="{053DAE5C-6021-4F69-95AE-AA866142E951}"/>
    <dgm:cxn modelId="{BDDD64CF-67F4-4E93-A0FC-99A29C6A4F8A}" srcId="{D6421C1F-372B-4808-90BA-837924EE0218}" destId="{B9F352E7-FCC7-47AA-B8F0-204A69A79C4B}" srcOrd="1" destOrd="0" parTransId="{73440E1E-F5C3-48A7-9DD0-B9E555C0D1B3}" sibTransId="{F1E968F9-58F9-40D0-9DC7-B7101BD6457B}"/>
    <dgm:cxn modelId="{5015DAB5-FC76-40ED-A665-9D9A8CCBD734}" type="presOf" srcId="{D6421C1F-372B-4808-90BA-837924EE0218}" destId="{38D939E2-C30D-4344-A683-D1D1A0A102BC}" srcOrd="0" destOrd="0" presId="urn:microsoft.com/office/officeart/2008/layout/CaptionedPictures"/>
    <dgm:cxn modelId="{2710D42C-7AE1-48BD-9DA7-6AC58E0B88C3}" type="presOf" srcId="{DB48C0F1-038F-43F2-8FAA-E682592E4D8F}" destId="{CB6056D8-E48A-4986-8866-6F0CC90CAA72}" srcOrd="0" destOrd="0" presId="urn:microsoft.com/office/officeart/2008/layout/CaptionedPictures"/>
    <dgm:cxn modelId="{28F1BCE1-5944-460E-A694-D85E893FEA75}" type="presOf" srcId="{86EB519F-545B-49F1-9832-7512271B49F5}" destId="{77C38CFC-B367-4716-8D5A-F763B794E293}" srcOrd="0" destOrd="0" presId="urn:microsoft.com/office/officeart/2008/layout/CaptionedPictures"/>
    <dgm:cxn modelId="{80454AF9-C71D-4066-AD3B-8EB1EE1EB719}" srcId="{D6421C1F-372B-4808-90BA-837924EE0218}" destId="{DB48C0F1-038F-43F2-8FAA-E682592E4D8F}" srcOrd="7" destOrd="0" parTransId="{5C2F4A6E-207F-4F94-BDC2-37BE67770BED}" sibTransId="{27C759BE-971E-45BA-BE05-26ABBF6AC671}"/>
    <dgm:cxn modelId="{0CACB997-4261-4175-8539-87502AB5B2E0}" type="presOf" srcId="{FDBDDF48-9E3D-4327-809E-E1F9A5AFE6E3}" destId="{52729BD0-C782-4021-9B01-33E6B5A5732F}" srcOrd="0" destOrd="0" presId="urn:microsoft.com/office/officeart/2008/layout/CaptionedPictures"/>
    <dgm:cxn modelId="{43674EFB-B2E9-4E4E-9D27-5BBF6DAA5595}" type="presOf" srcId="{270E7F68-2A79-4F4A-AC9C-9002E6A56A9A}" destId="{1375FE0B-B4D2-4626-A257-B85E875FF744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A6DCC6B7-38C0-469F-A7FD-46BF2CFEADB7}" type="presOf" srcId="{64AE62A2-1BE4-4B4D-88ED-02C2A01C2BE1}" destId="{46B549A7-21BE-4524-8EA7-C34F12A79ECE}" srcOrd="0" destOrd="0" presId="urn:microsoft.com/office/officeart/2008/layout/CaptionedPictures"/>
    <dgm:cxn modelId="{CA204E29-619B-401C-90EA-C758DEF74E35}" type="presOf" srcId="{340D1C59-EEA6-4C4D-A085-C90090128A30}" destId="{FF3F7129-4B9C-46F1-A112-4C791D61A2C7}" srcOrd="0" destOrd="0" presId="urn:microsoft.com/office/officeart/2008/layout/CaptionedPictures"/>
    <dgm:cxn modelId="{7EC45D83-6334-432D-83BD-5DA10D2752FD}" srcId="{D6421C1F-372B-4808-90BA-837924EE0218}" destId="{270E7F68-2A79-4F4A-AC9C-9002E6A56A9A}" srcOrd="2" destOrd="0" parTransId="{22428FD9-6286-445A-91CF-AEFD5A288810}" sibTransId="{93B759D5-8F20-4237-984F-3012E8058DB0}"/>
    <dgm:cxn modelId="{7DCAFC22-CEE2-4639-9FC6-9B088A2543BC}" srcId="{D6421C1F-372B-4808-90BA-837924EE0218}" destId="{FDBDDF48-9E3D-4327-809E-E1F9A5AFE6E3}" srcOrd="3" destOrd="0" parTransId="{179BADCD-3349-4EEE-9D27-4FE4925EA8E5}" sibTransId="{DBCFFAE8-C32B-4854-B80E-56B180BCE2E1}"/>
    <dgm:cxn modelId="{609B37A3-B5C2-4B04-AB90-96A0951D485E}" srcId="{D6421C1F-372B-4808-90BA-837924EE0218}" destId="{86EB519F-545B-49F1-9832-7512271B49F5}" srcOrd="6" destOrd="0" parTransId="{37EE51B0-741E-4C6C-B2D7-8DADB4CAA343}" sibTransId="{6018C588-CBE5-4B53-A848-23988112A5E8}"/>
    <dgm:cxn modelId="{45957AF1-C04D-4FA8-9516-BB9FC824A613}" type="presOf" srcId="{3294F828-9492-4A7C-9295-D6DC8D9949F6}" destId="{D876F64F-881D-4650-AF65-22FB45A87621}" srcOrd="0" destOrd="0" presId="urn:microsoft.com/office/officeart/2008/layout/CaptionedPictures"/>
    <dgm:cxn modelId="{3CE3A354-E91D-45E1-997B-E81E6D2004B2}" type="presParOf" srcId="{38D939E2-C30D-4344-A683-D1D1A0A102BC}" destId="{D7B0963A-CBD8-453B-B626-A606ABD90ACB}" srcOrd="0" destOrd="0" presId="urn:microsoft.com/office/officeart/2008/layout/CaptionedPictures"/>
    <dgm:cxn modelId="{B6F91AC7-4730-4356-B5D8-EB7263C16376}" type="presParOf" srcId="{D7B0963A-CBD8-453B-B626-A606ABD90ACB}" destId="{BDE52DD9-43BD-4C37-8A6E-C5AA49F03C89}" srcOrd="0" destOrd="0" presId="urn:microsoft.com/office/officeart/2008/layout/CaptionedPictures"/>
    <dgm:cxn modelId="{6F0C7B4B-2AAC-464B-A866-77CD10324FB3}" type="presParOf" srcId="{D7B0963A-CBD8-453B-B626-A606ABD90ACB}" destId="{3B07D2F7-C9F4-4906-850B-94B50291067E}" srcOrd="1" destOrd="0" presId="urn:microsoft.com/office/officeart/2008/layout/CaptionedPictures"/>
    <dgm:cxn modelId="{FAA96031-AAF0-4454-9239-528F49E4EDD2}" type="presParOf" srcId="{D7B0963A-CBD8-453B-B626-A606ABD90ACB}" destId="{DFEAE9D8-CE7E-4497-A623-6B0EC3C25DBD}" srcOrd="2" destOrd="0" presId="urn:microsoft.com/office/officeart/2008/layout/CaptionedPictures"/>
    <dgm:cxn modelId="{667149D2-0610-45C6-9173-F8925FE542DE}" type="presParOf" srcId="{DFEAE9D8-CE7E-4497-A623-6B0EC3C25DBD}" destId="{1356BE37-200D-48B8-AC5E-7AEA802F5EA8}" srcOrd="0" destOrd="0" presId="urn:microsoft.com/office/officeart/2008/layout/CaptionedPictures"/>
    <dgm:cxn modelId="{8E1D4A9F-EFE7-4303-9216-DA67B34FF866}" type="presParOf" srcId="{DFEAE9D8-CE7E-4497-A623-6B0EC3C25DBD}" destId="{D876F64F-881D-4650-AF65-22FB45A87621}" srcOrd="1" destOrd="0" presId="urn:microsoft.com/office/officeart/2008/layout/CaptionedPictures"/>
    <dgm:cxn modelId="{3AF71424-8904-4C53-92FF-8C161AE26C20}" type="presParOf" srcId="{38D939E2-C30D-4344-A683-D1D1A0A102BC}" destId="{7307FF10-F76C-49A9-BA98-73FE503BFED1}" srcOrd="1" destOrd="0" presId="urn:microsoft.com/office/officeart/2008/layout/CaptionedPictures"/>
    <dgm:cxn modelId="{111A10EF-C7CC-4FDC-88B9-7213BB2254C6}" type="presParOf" srcId="{38D939E2-C30D-4344-A683-D1D1A0A102BC}" destId="{06B3F602-D26A-4177-8EAC-0A9531CADC78}" srcOrd="2" destOrd="0" presId="urn:microsoft.com/office/officeart/2008/layout/CaptionedPictures"/>
    <dgm:cxn modelId="{E22558EE-BE78-425C-BD47-1B6DEEC3898C}" type="presParOf" srcId="{06B3F602-D26A-4177-8EAC-0A9531CADC78}" destId="{783B18A9-4DC8-43DF-A383-CAB2F6430362}" srcOrd="0" destOrd="0" presId="urn:microsoft.com/office/officeart/2008/layout/CaptionedPictures"/>
    <dgm:cxn modelId="{1A328075-5D32-40D8-ADD7-A6BC88B876E2}" type="presParOf" srcId="{06B3F602-D26A-4177-8EAC-0A9531CADC78}" destId="{F684E8ED-9BE7-4AC4-B1F2-F9D25F4037FB}" srcOrd="1" destOrd="0" presId="urn:microsoft.com/office/officeart/2008/layout/CaptionedPictures"/>
    <dgm:cxn modelId="{1BD7EF92-D4C6-421C-90BA-3D591EEF1913}" type="presParOf" srcId="{06B3F602-D26A-4177-8EAC-0A9531CADC78}" destId="{317276A0-510D-4D01-B202-E8EF968C118E}" srcOrd="2" destOrd="0" presId="urn:microsoft.com/office/officeart/2008/layout/CaptionedPictures"/>
    <dgm:cxn modelId="{0F659733-B5FD-4064-97D2-0C2C643264D3}" type="presParOf" srcId="{317276A0-510D-4D01-B202-E8EF968C118E}" destId="{1F49E84E-E77C-4B40-9D94-B113B4F0C170}" srcOrd="0" destOrd="0" presId="urn:microsoft.com/office/officeart/2008/layout/CaptionedPictures"/>
    <dgm:cxn modelId="{2F1FF96D-F261-4F97-93BF-3E08E104E819}" type="presParOf" srcId="{317276A0-510D-4D01-B202-E8EF968C118E}" destId="{2E229E93-B883-4C59-946D-C7AB10AE2D48}" srcOrd="1" destOrd="0" presId="urn:microsoft.com/office/officeart/2008/layout/CaptionedPictures"/>
    <dgm:cxn modelId="{6DB0C438-74C8-426B-93D0-9E5CED91957E}" type="presParOf" srcId="{38D939E2-C30D-4344-A683-D1D1A0A102BC}" destId="{34DAF2D7-C628-4292-BDC1-D56A22E5EC76}" srcOrd="3" destOrd="0" presId="urn:microsoft.com/office/officeart/2008/layout/CaptionedPictures"/>
    <dgm:cxn modelId="{4AE58090-5769-4EF1-BD2F-1A6AF5EA8CFF}" type="presParOf" srcId="{38D939E2-C30D-4344-A683-D1D1A0A102BC}" destId="{0BB80AB6-E447-4742-8F15-DB78D46B51FF}" srcOrd="4" destOrd="0" presId="urn:microsoft.com/office/officeart/2008/layout/CaptionedPictures"/>
    <dgm:cxn modelId="{C67F0184-704F-4195-86D3-45274A9F1C01}" type="presParOf" srcId="{0BB80AB6-E447-4742-8F15-DB78D46B51FF}" destId="{6097D648-0FEF-4E01-B1B1-2718E17B62D3}" srcOrd="0" destOrd="0" presId="urn:microsoft.com/office/officeart/2008/layout/CaptionedPictures"/>
    <dgm:cxn modelId="{1F2AA519-C287-4418-A6B5-9D39FCE4A348}" type="presParOf" srcId="{0BB80AB6-E447-4742-8F15-DB78D46B51FF}" destId="{0B03311C-1DB7-46A9-94DF-D30C65FDD45F}" srcOrd="1" destOrd="0" presId="urn:microsoft.com/office/officeart/2008/layout/CaptionedPictures"/>
    <dgm:cxn modelId="{4B0DA802-F480-4B49-8C2A-E0DFA158F9CE}" type="presParOf" srcId="{0BB80AB6-E447-4742-8F15-DB78D46B51FF}" destId="{139CA2B6-9DE5-464F-A5CF-1AEDE98A51BE}" srcOrd="2" destOrd="0" presId="urn:microsoft.com/office/officeart/2008/layout/CaptionedPictures"/>
    <dgm:cxn modelId="{BA72B255-5D9A-49C5-9E94-7258EDAB5445}" type="presParOf" srcId="{139CA2B6-9DE5-464F-A5CF-1AEDE98A51BE}" destId="{D7D813DB-53FE-45C1-8FAE-A9FCA271CC14}" srcOrd="0" destOrd="0" presId="urn:microsoft.com/office/officeart/2008/layout/CaptionedPictures"/>
    <dgm:cxn modelId="{FA1CE4E3-A13F-46A0-A62E-6A8520442970}" type="presParOf" srcId="{139CA2B6-9DE5-464F-A5CF-1AEDE98A51BE}" destId="{1375FE0B-B4D2-4626-A257-B85E875FF744}" srcOrd="1" destOrd="0" presId="urn:microsoft.com/office/officeart/2008/layout/CaptionedPictures"/>
    <dgm:cxn modelId="{F0680798-505C-4D9F-823B-71FE866867C1}" type="presParOf" srcId="{38D939E2-C30D-4344-A683-D1D1A0A102BC}" destId="{D95C4C63-92EC-47E2-B4C4-2F155F873C15}" srcOrd="5" destOrd="0" presId="urn:microsoft.com/office/officeart/2008/layout/CaptionedPictures"/>
    <dgm:cxn modelId="{6896AFE7-22E1-4B9B-9613-43840B7A3BFB}" type="presParOf" srcId="{38D939E2-C30D-4344-A683-D1D1A0A102BC}" destId="{9666F7C1-2A31-422F-9BAA-70BCB59730E6}" srcOrd="6" destOrd="0" presId="urn:microsoft.com/office/officeart/2008/layout/CaptionedPictures"/>
    <dgm:cxn modelId="{044E9E9F-4837-4A23-99C8-A1CEE8A872F5}" type="presParOf" srcId="{9666F7C1-2A31-422F-9BAA-70BCB59730E6}" destId="{8C5E0A76-ACF3-470F-8C5C-8F7BFCAAFEE0}" srcOrd="0" destOrd="0" presId="urn:microsoft.com/office/officeart/2008/layout/CaptionedPictures"/>
    <dgm:cxn modelId="{D069E8C9-D284-4EEA-8DDA-B8D4AF75F6A1}" type="presParOf" srcId="{9666F7C1-2A31-422F-9BAA-70BCB59730E6}" destId="{45BAA097-570A-47FF-906F-9D0A9384A5B3}" srcOrd="1" destOrd="0" presId="urn:microsoft.com/office/officeart/2008/layout/CaptionedPictures"/>
    <dgm:cxn modelId="{F2202614-E7D9-45B7-A063-88F46B08D866}" type="presParOf" srcId="{9666F7C1-2A31-422F-9BAA-70BCB59730E6}" destId="{081E1CFE-9588-4060-B02D-ED28B65A7B8A}" srcOrd="2" destOrd="0" presId="urn:microsoft.com/office/officeart/2008/layout/CaptionedPictures"/>
    <dgm:cxn modelId="{1A541149-1025-43B1-A1FB-E86313CAE064}" type="presParOf" srcId="{081E1CFE-9588-4060-B02D-ED28B65A7B8A}" destId="{DFF56072-0A00-4B8A-B87A-42787DA15B87}" srcOrd="0" destOrd="0" presId="urn:microsoft.com/office/officeart/2008/layout/CaptionedPictures"/>
    <dgm:cxn modelId="{D2413511-3D5C-4BD8-83EE-ED8C4080CDAA}" type="presParOf" srcId="{081E1CFE-9588-4060-B02D-ED28B65A7B8A}" destId="{52729BD0-C782-4021-9B01-33E6B5A5732F}" srcOrd="1" destOrd="0" presId="urn:microsoft.com/office/officeart/2008/layout/CaptionedPictures"/>
    <dgm:cxn modelId="{26AC61F7-BD9B-44CB-8002-E2145762A749}" type="presParOf" srcId="{38D939E2-C30D-4344-A683-D1D1A0A102BC}" destId="{AD2A4B57-18A0-4900-8B68-3BAABDDB5333}" srcOrd="7" destOrd="0" presId="urn:microsoft.com/office/officeart/2008/layout/CaptionedPictures"/>
    <dgm:cxn modelId="{6EC8653A-B54F-49D9-ACF2-F72A20CEDCEA}" type="presParOf" srcId="{38D939E2-C30D-4344-A683-D1D1A0A102BC}" destId="{3D4080F7-0E24-4EE8-BEE9-64E487EF7E86}" srcOrd="8" destOrd="0" presId="urn:microsoft.com/office/officeart/2008/layout/CaptionedPictures"/>
    <dgm:cxn modelId="{B59F7B42-FF27-4E55-A2D0-9357CFA697C3}" type="presParOf" srcId="{3D4080F7-0E24-4EE8-BEE9-64E487EF7E86}" destId="{BEB2E083-AC67-451B-9916-7B72DD76F4B6}" srcOrd="0" destOrd="0" presId="urn:microsoft.com/office/officeart/2008/layout/CaptionedPictures"/>
    <dgm:cxn modelId="{0C674F9B-56CE-414E-8098-193A425D306B}" type="presParOf" srcId="{3D4080F7-0E24-4EE8-BEE9-64E487EF7E86}" destId="{2BCB543F-A10C-41A9-A721-AB7197871795}" srcOrd="1" destOrd="0" presId="urn:microsoft.com/office/officeart/2008/layout/CaptionedPictures"/>
    <dgm:cxn modelId="{C84C2236-B416-4E19-83E6-505127C72618}" type="presParOf" srcId="{3D4080F7-0E24-4EE8-BEE9-64E487EF7E86}" destId="{A64AFFC3-369B-4E94-9906-2ECB25D12DAE}" srcOrd="2" destOrd="0" presId="urn:microsoft.com/office/officeart/2008/layout/CaptionedPictures"/>
    <dgm:cxn modelId="{B6784C17-0FE9-4327-9CBA-ED751993BDCD}" type="presParOf" srcId="{A64AFFC3-369B-4E94-9906-2ECB25D12DAE}" destId="{98FE0562-3D03-4257-9CD2-77BC1F7EC29D}" srcOrd="0" destOrd="0" presId="urn:microsoft.com/office/officeart/2008/layout/CaptionedPictures"/>
    <dgm:cxn modelId="{6808F5C4-7292-4024-B89F-3AC19698335C}" type="presParOf" srcId="{A64AFFC3-369B-4E94-9906-2ECB25D12DAE}" destId="{46B549A7-21BE-4524-8EA7-C34F12A79ECE}" srcOrd="1" destOrd="0" presId="urn:microsoft.com/office/officeart/2008/layout/CaptionedPictures"/>
    <dgm:cxn modelId="{E2114971-3CDB-49C7-818A-D6CFD0D30743}" type="presParOf" srcId="{38D939E2-C30D-4344-A683-D1D1A0A102BC}" destId="{A0BD654F-3D9D-4E84-B007-FB7F65126F9E}" srcOrd="9" destOrd="0" presId="urn:microsoft.com/office/officeart/2008/layout/CaptionedPictures"/>
    <dgm:cxn modelId="{D081F447-BDAE-4CCB-B9EA-EE892EEBB41F}" type="presParOf" srcId="{38D939E2-C30D-4344-A683-D1D1A0A102BC}" destId="{E55B283C-0357-4221-A404-7824F490CDFB}" srcOrd="10" destOrd="0" presId="urn:microsoft.com/office/officeart/2008/layout/CaptionedPictures"/>
    <dgm:cxn modelId="{8A9E7121-BC91-4B1B-A65F-BED7D0E696D5}" type="presParOf" srcId="{E55B283C-0357-4221-A404-7824F490CDFB}" destId="{164573B6-E1A2-439B-9F6D-8015C5F129E2}" srcOrd="0" destOrd="0" presId="urn:microsoft.com/office/officeart/2008/layout/CaptionedPictures"/>
    <dgm:cxn modelId="{14DB048F-9A39-49A0-8714-D27A0C72DE3D}" type="presParOf" srcId="{E55B283C-0357-4221-A404-7824F490CDFB}" destId="{6009945F-28BF-458C-86EB-4B14EBC1B4C1}" srcOrd="1" destOrd="0" presId="urn:microsoft.com/office/officeart/2008/layout/CaptionedPictures"/>
    <dgm:cxn modelId="{40310D93-7BEF-45C1-80BA-4C480D871F6F}" type="presParOf" srcId="{E55B283C-0357-4221-A404-7824F490CDFB}" destId="{0FD68F5B-62DC-4D8E-B225-FEE9C3490F90}" srcOrd="2" destOrd="0" presId="urn:microsoft.com/office/officeart/2008/layout/CaptionedPictures"/>
    <dgm:cxn modelId="{A565D757-F2D9-4D65-B707-883A5D111678}" type="presParOf" srcId="{0FD68F5B-62DC-4D8E-B225-FEE9C3490F90}" destId="{58748F71-1318-43A9-9887-79F4798763FD}" srcOrd="0" destOrd="0" presId="urn:microsoft.com/office/officeart/2008/layout/CaptionedPictures"/>
    <dgm:cxn modelId="{B767B1AB-0256-44FE-A253-DAE32D9BC3DA}" type="presParOf" srcId="{0FD68F5B-62DC-4D8E-B225-FEE9C3490F90}" destId="{FF3F7129-4B9C-46F1-A112-4C791D61A2C7}" srcOrd="1" destOrd="0" presId="urn:microsoft.com/office/officeart/2008/layout/CaptionedPictures"/>
    <dgm:cxn modelId="{CC93C0DF-0E45-464E-959C-6ACB6CA0B90C}" type="presParOf" srcId="{38D939E2-C30D-4344-A683-D1D1A0A102BC}" destId="{11D800C4-7D9C-450C-A815-51575A3DB60A}" srcOrd="11" destOrd="0" presId="urn:microsoft.com/office/officeart/2008/layout/CaptionedPictures"/>
    <dgm:cxn modelId="{0C286701-25DD-44B0-9F3B-352526706DD7}" type="presParOf" srcId="{38D939E2-C30D-4344-A683-D1D1A0A102BC}" destId="{44547349-EFD2-4347-83CA-32089F7F1EDC}" srcOrd="12" destOrd="0" presId="urn:microsoft.com/office/officeart/2008/layout/CaptionedPictures"/>
    <dgm:cxn modelId="{CF646732-E27A-4079-B155-29096C87B10F}" type="presParOf" srcId="{44547349-EFD2-4347-83CA-32089F7F1EDC}" destId="{92AA42AA-E905-4B11-AAF1-928491F01995}" srcOrd="0" destOrd="0" presId="urn:microsoft.com/office/officeart/2008/layout/CaptionedPictures"/>
    <dgm:cxn modelId="{7CC21DC3-8B58-419D-96DE-7B15693171C3}" type="presParOf" srcId="{44547349-EFD2-4347-83CA-32089F7F1EDC}" destId="{9118F7E7-D314-41A2-BB32-6A1CBCB62386}" srcOrd="1" destOrd="0" presId="urn:microsoft.com/office/officeart/2008/layout/CaptionedPictures"/>
    <dgm:cxn modelId="{AAA88988-1FE0-401D-AC52-494B5688DB95}" type="presParOf" srcId="{44547349-EFD2-4347-83CA-32089F7F1EDC}" destId="{B767DD26-4CD5-445B-A8E9-9DE698194367}" srcOrd="2" destOrd="0" presId="urn:microsoft.com/office/officeart/2008/layout/CaptionedPictures"/>
    <dgm:cxn modelId="{EB064EA4-A37A-4B17-B886-29AE7CE38807}" type="presParOf" srcId="{B767DD26-4CD5-445B-A8E9-9DE698194367}" destId="{C9062CE1-4A99-43B6-9C70-5A8277C77472}" srcOrd="0" destOrd="0" presId="urn:microsoft.com/office/officeart/2008/layout/CaptionedPictures"/>
    <dgm:cxn modelId="{6177D08A-F7A2-4FDC-94D4-D5874FFAD927}" type="presParOf" srcId="{B767DD26-4CD5-445B-A8E9-9DE698194367}" destId="{77C38CFC-B367-4716-8D5A-F763B794E293}" srcOrd="1" destOrd="0" presId="urn:microsoft.com/office/officeart/2008/layout/CaptionedPictures"/>
    <dgm:cxn modelId="{83708459-197E-4B02-9BDF-1FC27ABA65EE}" type="presParOf" srcId="{38D939E2-C30D-4344-A683-D1D1A0A102BC}" destId="{767F1CCA-FAC4-43BD-9C15-0E65CC978A43}" srcOrd="13" destOrd="0" presId="urn:microsoft.com/office/officeart/2008/layout/CaptionedPictures"/>
    <dgm:cxn modelId="{9C8FC239-B958-43C6-8244-A011F1F37B70}" type="presParOf" srcId="{38D939E2-C30D-4344-A683-D1D1A0A102BC}" destId="{A8780415-3963-472C-860E-51421D6BCA1F}" srcOrd="14" destOrd="0" presId="urn:microsoft.com/office/officeart/2008/layout/CaptionedPictures"/>
    <dgm:cxn modelId="{F937CA70-4C16-4AE4-BD37-E4A9C27C9AB4}" type="presParOf" srcId="{A8780415-3963-472C-860E-51421D6BCA1F}" destId="{103E0B64-3505-42AD-ABA3-11F058B67511}" srcOrd="0" destOrd="0" presId="urn:microsoft.com/office/officeart/2008/layout/CaptionedPictures"/>
    <dgm:cxn modelId="{E7D9FD35-7042-49BC-A7B3-210979C3B7E6}" type="presParOf" srcId="{A8780415-3963-472C-860E-51421D6BCA1F}" destId="{1A9E6B50-8A30-42C7-8F0A-D2B566E781A9}" srcOrd="1" destOrd="0" presId="urn:microsoft.com/office/officeart/2008/layout/CaptionedPictures"/>
    <dgm:cxn modelId="{A06763BA-6280-461A-A160-DE9F5961F809}" type="presParOf" srcId="{A8780415-3963-472C-860E-51421D6BCA1F}" destId="{23FE8991-1FE8-4125-85D6-26BCA5D57240}" srcOrd="2" destOrd="0" presId="urn:microsoft.com/office/officeart/2008/layout/CaptionedPictures"/>
    <dgm:cxn modelId="{D015DB29-7C5E-4F74-9ADB-6A439A203A6D}" type="presParOf" srcId="{23FE8991-1FE8-4125-85D6-26BCA5D57240}" destId="{A0703580-97D9-4E5B-B74B-6F41E6001ED9}" srcOrd="0" destOrd="0" presId="urn:microsoft.com/office/officeart/2008/layout/CaptionedPictures"/>
    <dgm:cxn modelId="{01F35DD7-9E60-4D14-88CF-4C07E1E5F954}" type="presParOf" srcId="{23FE8991-1FE8-4125-85D6-26BCA5D57240}" destId="{CB6056D8-E48A-4986-8866-6F0CC90CAA72}" srcOrd="1" destOrd="0" presId="urn:microsoft.com/office/officeart/2008/layout/CaptionedPictures"/>
    <dgm:cxn modelId="{13ED1515-0F9C-4B67-BEE5-D72371A2C870}" type="presParOf" srcId="{38D939E2-C30D-4344-A683-D1D1A0A102BC}" destId="{31C6A905-E7BC-437F-9A2B-AFEF56FD1E73}" srcOrd="15" destOrd="0" presId="urn:microsoft.com/office/officeart/2008/layout/CaptionedPictures"/>
    <dgm:cxn modelId="{6B8DC934-E0E0-452B-A25F-E713F6CC2719}" type="presParOf" srcId="{38D939E2-C30D-4344-A683-D1D1A0A102BC}" destId="{2CB28B1A-716A-4403-94B3-AF470CA4508F}" srcOrd="16" destOrd="0" presId="urn:microsoft.com/office/officeart/2008/layout/CaptionedPictures"/>
    <dgm:cxn modelId="{DCFEFF1A-F611-4916-B195-E43CF29A7A89}" type="presParOf" srcId="{2CB28B1A-716A-4403-94B3-AF470CA4508F}" destId="{EFEADD92-A5A4-4E84-AE03-324EB279B345}" srcOrd="0" destOrd="0" presId="urn:microsoft.com/office/officeart/2008/layout/CaptionedPictures"/>
    <dgm:cxn modelId="{D8CD4F93-1825-44C0-ADC2-E7BE43D02E51}" type="presParOf" srcId="{2CB28B1A-716A-4403-94B3-AF470CA4508F}" destId="{345E8C77-985E-463F-A175-3811DA71A0E9}" srcOrd="1" destOrd="0" presId="urn:microsoft.com/office/officeart/2008/layout/CaptionedPictures"/>
    <dgm:cxn modelId="{CEBB8ACE-7109-4596-AF77-56103CFC2A9A}" type="presParOf" srcId="{2CB28B1A-716A-4403-94B3-AF470CA4508F}" destId="{CAD3C7AA-AF3C-40AF-883C-E3C6E261FED4}" srcOrd="2" destOrd="0" presId="urn:microsoft.com/office/officeart/2008/layout/CaptionedPictures"/>
    <dgm:cxn modelId="{00D9561B-D2F2-44AA-A342-0B5BF1641ABA}" type="presParOf" srcId="{CAD3C7AA-AF3C-40AF-883C-E3C6E261FED4}" destId="{640A0980-8624-400E-8854-8FE752589D3A}" srcOrd="0" destOrd="0" presId="urn:microsoft.com/office/officeart/2008/layout/CaptionedPictures"/>
    <dgm:cxn modelId="{89CCE988-8E0A-4DC1-ACCC-59D0AF428D84}" type="presParOf" srcId="{CAD3C7AA-AF3C-40AF-883C-E3C6E261FED4}" destId="{69514ECB-4313-496F-8695-B078C5F5C727}" srcOrd="1" destOrd="0" presId="urn:microsoft.com/office/officeart/2008/layout/CaptionedPictures"/>
    <dgm:cxn modelId="{A47338A5-F13D-4CA7-9578-D05EE18F6DA2}" type="presParOf" srcId="{38D939E2-C30D-4344-A683-D1D1A0A102BC}" destId="{C73DEF15-F9FF-4849-9BB3-113C6006F09F}" srcOrd="17" destOrd="0" presId="urn:microsoft.com/office/officeart/2008/layout/CaptionedPictures"/>
    <dgm:cxn modelId="{87E961CE-D7BC-4AAB-9ECE-BBC7CDF154BF}" type="presParOf" srcId="{38D939E2-C30D-4344-A683-D1D1A0A102BC}" destId="{290A4B51-28FC-4266-A882-F0220AB8B9FD}" srcOrd="18" destOrd="0" presId="urn:microsoft.com/office/officeart/2008/layout/CaptionedPictures"/>
    <dgm:cxn modelId="{0C4007B8-AC6C-4BE4-8E9D-49C80EC7F3DF}" type="presParOf" srcId="{290A4B51-28FC-4266-A882-F0220AB8B9FD}" destId="{4AFE4C35-2EE4-4815-8C56-C91C76C7D02C}" srcOrd="0" destOrd="0" presId="urn:microsoft.com/office/officeart/2008/layout/CaptionedPictures"/>
    <dgm:cxn modelId="{A062A0DF-E2B3-4338-99D3-110834BB26E6}" type="presParOf" srcId="{290A4B51-28FC-4266-A882-F0220AB8B9FD}" destId="{A877A105-2787-462E-BFF4-9C2B460E4F44}" srcOrd="1" destOrd="0" presId="urn:microsoft.com/office/officeart/2008/layout/CaptionedPictures"/>
    <dgm:cxn modelId="{A96C89A0-79A1-4552-BFBC-71AE1D8A1A4E}" type="presParOf" srcId="{290A4B51-28FC-4266-A882-F0220AB8B9FD}" destId="{3E02168E-B849-4E99-BF2E-0409D9E6DD16}" srcOrd="2" destOrd="0" presId="urn:microsoft.com/office/officeart/2008/layout/CaptionedPictures"/>
    <dgm:cxn modelId="{52F78A01-CE43-45EA-AA9B-4A0CDEF4FFA1}" type="presParOf" srcId="{3E02168E-B849-4E99-BF2E-0409D9E6DD16}" destId="{D8EB7F66-B565-4245-AB39-6728517C6CFC}" srcOrd="0" destOrd="0" presId="urn:microsoft.com/office/officeart/2008/layout/CaptionedPictures"/>
    <dgm:cxn modelId="{63BFD010-AFA4-4EED-B85F-7EB90C99B944}" type="presParOf" srcId="{3E02168E-B849-4E99-BF2E-0409D9E6DD16}" destId="{4F351236-2730-4299-86E2-DF9470FAB8FB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Dry measuring cups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FBC22DDF-193F-4D8F-9B83-79F55A84E2B1}">
      <dgm:prSet phldrT="[Text]"/>
      <dgm:spPr/>
      <dgm:t>
        <a:bodyPr/>
        <a:lstStyle/>
        <a:p>
          <a:r>
            <a:rPr lang="en-US" dirty="0" smtClean="0"/>
            <a:t>Liquid measuring cup</a:t>
          </a:r>
          <a:endParaRPr lang="en-US" dirty="0"/>
        </a:p>
      </dgm:t>
    </dgm:pt>
    <dgm:pt modelId="{4AE71B3F-F3D2-4297-B72C-77F7788FCD1A}" type="parTrans" cxnId="{5827BF52-0258-4A66-AC64-83C1D7418C54}">
      <dgm:prSet/>
      <dgm:spPr/>
      <dgm:t>
        <a:bodyPr/>
        <a:lstStyle/>
        <a:p>
          <a:endParaRPr lang="en-US"/>
        </a:p>
      </dgm:t>
    </dgm:pt>
    <dgm:pt modelId="{7B512F1E-F1D0-4439-B72E-FAD158FF7535}" type="sibTrans" cxnId="{5827BF52-0258-4A66-AC64-83C1D7418C54}">
      <dgm:prSet/>
      <dgm:spPr/>
      <dgm:t>
        <a:bodyPr/>
        <a:lstStyle/>
        <a:p>
          <a:endParaRPr lang="en-US"/>
        </a:p>
      </dgm:t>
    </dgm:pt>
    <dgm:pt modelId="{852CDAC8-9645-442B-992B-BDEBC1479056}">
      <dgm:prSet phldrT="[Text]"/>
      <dgm:spPr/>
      <dgm:t>
        <a:bodyPr/>
        <a:lstStyle/>
        <a:p>
          <a:r>
            <a:rPr lang="en-US" dirty="0" smtClean="0"/>
            <a:t>Measuring spoons</a:t>
          </a:r>
          <a:endParaRPr lang="en-US" dirty="0"/>
        </a:p>
      </dgm:t>
    </dgm:pt>
    <dgm:pt modelId="{5B86011E-2C29-4C2B-A416-02F695429767}" type="parTrans" cxnId="{BB609B63-7404-45DF-925C-B897D9CC85BA}">
      <dgm:prSet/>
      <dgm:spPr/>
      <dgm:t>
        <a:bodyPr/>
        <a:lstStyle/>
        <a:p>
          <a:endParaRPr lang="en-US"/>
        </a:p>
      </dgm:t>
    </dgm:pt>
    <dgm:pt modelId="{AEB97AB2-945A-4C1F-ACCC-7EAD8A92AE86}" type="sibTrans" cxnId="{BB609B63-7404-45DF-925C-B897D9CC85BA}">
      <dgm:prSet/>
      <dgm:spPr/>
      <dgm:t>
        <a:bodyPr/>
        <a:lstStyle/>
        <a:p>
          <a:endParaRPr lang="en-US"/>
        </a:p>
      </dgm:t>
    </dgm:pt>
    <dgm:pt modelId="{3DCD1378-C1C1-46B4-A4F2-D667518505D2}">
      <dgm:prSet phldrT="[Text]"/>
      <dgm:spPr/>
      <dgm:t>
        <a:bodyPr/>
        <a:lstStyle/>
        <a:p>
          <a:r>
            <a:rPr lang="en-US" dirty="0" smtClean="0"/>
            <a:t>Kitchen scales </a:t>
          </a:r>
          <a:endParaRPr lang="en-US" dirty="0"/>
        </a:p>
      </dgm:t>
    </dgm:pt>
    <dgm:pt modelId="{2CD38096-1B5C-4E6A-8868-FB7476D943D0}" type="parTrans" cxnId="{3BE2DBC4-0127-4644-9F35-F842C6C3FDC4}">
      <dgm:prSet/>
      <dgm:spPr/>
      <dgm:t>
        <a:bodyPr/>
        <a:lstStyle/>
        <a:p>
          <a:endParaRPr lang="en-US"/>
        </a:p>
      </dgm:t>
    </dgm:pt>
    <dgm:pt modelId="{2439CD51-794A-475E-B288-2DA58E21C423}" type="sibTrans" cxnId="{3BE2DBC4-0127-4644-9F35-F842C6C3FDC4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4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B4B8A3EE-9F15-406F-82CF-5E0FF0C36608}" type="pres">
      <dgm:prSet presAssocID="{FBC22DDF-193F-4D8F-9B83-79F55A84E2B1}" presName="composite" presStyleCnt="0">
        <dgm:presLayoutVars>
          <dgm:chMax val="1"/>
          <dgm:chPref val="1"/>
        </dgm:presLayoutVars>
      </dgm:prSet>
      <dgm:spPr/>
    </dgm:pt>
    <dgm:pt modelId="{2E4B3449-829C-4B68-92EA-570C26AED2BF}" type="pres">
      <dgm:prSet presAssocID="{FBC22DDF-193F-4D8F-9B83-79F55A84E2B1}" presName="Accent" presStyleLbl="trAlignAcc1" presStyleIdx="1" presStyleCnt="4">
        <dgm:presLayoutVars>
          <dgm:chMax val="0"/>
          <dgm:chPref val="0"/>
        </dgm:presLayoutVars>
      </dgm:prSet>
      <dgm:spPr/>
    </dgm:pt>
    <dgm:pt modelId="{8C843669-C35F-45FA-ADAA-B050CE297787}" type="pres">
      <dgm:prSet presAssocID="{FBC22DDF-193F-4D8F-9B83-79F55A84E2B1}" presName="Image" presStyleLbl="alignImgPlace1" presStyleIdx="1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4582BE41-9A35-49DC-BA46-1E42B040F148}" type="pres">
      <dgm:prSet presAssocID="{FBC22DDF-193F-4D8F-9B83-79F55A84E2B1}" presName="ChildComposite" presStyleCnt="0"/>
      <dgm:spPr/>
    </dgm:pt>
    <dgm:pt modelId="{7B79F70C-F638-4C6C-B968-C84FFE8CC483}" type="pres">
      <dgm:prSet presAssocID="{FBC22DDF-193F-4D8F-9B83-79F55A84E2B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C052FE36-B190-4697-8844-192A04C97ED3}" type="pres">
      <dgm:prSet presAssocID="{FBC22DDF-193F-4D8F-9B83-79F55A84E2B1}" presName="Parent" presStyleLbl="revTx" presStyleIdx="1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26A6ACD-7B99-4B1A-A1D4-D654EACE22FD}" type="pres">
      <dgm:prSet presAssocID="{7B512F1E-F1D0-4439-B72E-FAD158FF7535}" presName="sibTrans" presStyleCnt="0"/>
      <dgm:spPr/>
    </dgm:pt>
    <dgm:pt modelId="{A024C875-37A6-45B9-8222-E4C29AA0DFCE}" type="pres">
      <dgm:prSet presAssocID="{852CDAC8-9645-442B-992B-BDEBC1479056}" presName="composite" presStyleCnt="0">
        <dgm:presLayoutVars>
          <dgm:chMax val="1"/>
          <dgm:chPref val="1"/>
        </dgm:presLayoutVars>
      </dgm:prSet>
      <dgm:spPr/>
    </dgm:pt>
    <dgm:pt modelId="{789076E9-5A3D-41DC-84B0-D2FE76B69657}" type="pres">
      <dgm:prSet presAssocID="{852CDAC8-9645-442B-992B-BDEBC1479056}" presName="Accent" presStyleLbl="trAlignAcc1" presStyleIdx="2" presStyleCnt="4">
        <dgm:presLayoutVars>
          <dgm:chMax val="0"/>
          <dgm:chPref val="0"/>
        </dgm:presLayoutVars>
      </dgm:prSet>
      <dgm:spPr/>
    </dgm:pt>
    <dgm:pt modelId="{83C83F94-64D4-493D-9D7D-999CD4F63804}" type="pres">
      <dgm:prSet presAssocID="{852CDAC8-9645-442B-992B-BDEBC1479056}" presName="Image" presStyleLbl="alignImgPlace1" presStyleIdx="2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8C82E368-5C7C-41AE-BE47-5A2A13E34FC7}" type="pres">
      <dgm:prSet presAssocID="{852CDAC8-9645-442B-992B-BDEBC1479056}" presName="ChildComposite" presStyleCnt="0"/>
      <dgm:spPr/>
    </dgm:pt>
    <dgm:pt modelId="{BB960667-33EB-416F-873B-9BE56763C851}" type="pres">
      <dgm:prSet presAssocID="{852CDAC8-9645-442B-992B-BDEBC147905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63F1441-CDDE-4A31-9781-951065636A97}" type="pres">
      <dgm:prSet presAssocID="{852CDAC8-9645-442B-992B-BDEBC1479056}" presName="Parent" presStyleLbl="revTx" presStyleIdx="2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F84BA5A-DEFE-4B5B-B9E4-30ADA4BC6118}" type="pres">
      <dgm:prSet presAssocID="{AEB97AB2-945A-4C1F-ACCC-7EAD8A92AE86}" presName="sibTrans" presStyleCnt="0"/>
      <dgm:spPr/>
    </dgm:pt>
    <dgm:pt modelId="{D1E0AB29-F272-4BF1-A3FA-03E8196952AF}" type="pres">
      <dgm:prSet presAssocID="{3DCD1378-C1C1-46B4-A4F2-D667518505D2}" presName="composite" presStyleCnt="0">
        <dgm:presLayoutVars>
          <dgm:chMax val="1"/>
          <dgm:chPref val="1"/>
        </dgm:presLayoutVars>
      </dgm:prSet>
      <dgm:spPr/>
    </dgm:pt>
    <dgm:pt modelId="{78459F01-77D9-4BC6-80A0-A1DB248BE6F9}" type="pres">
      <dgm:prSet presAssocID="{3DCD1378-C1C1-46B4-A4F2-D667518505D2}" presName="Accent" presStyleLbl="trAlignAcc1" presStyleIdx="3" presStyleCnt="4">
        <dgm:presLayoutVars>
          <dgm:chMax val="0"/>
          <dgm:chPref val="0"/>
        </dgm:presLayoutVars>
      </dgm:prSet>
      <dgm:spPr/>
    </dgm:pt>
    <dgm:pt modelId="{8C85B645-5B01-4700-9602-7DF8D00AE2EA}" type="pres">
      <dgm:prSet presAssocID="{3DCD1378-C1C1-46B4-A4F2-D667518505D2}" presName="Image" presStyleLbl="alignImgPlace1" presStyleIdx="3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CA"/>
        </a:p>
      </dgm:t>
    </dgm:pt>
    <dgm:pt modelId="{A5DB1295-C9DF-402F-B9F4-C7FA41ED1C8A}" type="pres">
      <dgm:prSet presAssocID="{3DCD1378-C1C1-46B4-A4F2-D667518505D2}" presName="ChildComposite" presStyleCnt="0"/>
      <dgm:spPr/>
    </dgm:pt>
    <dgm:pt modelId="{BFB3A518-1875-447F-BAEA-E602947D850F}" type="pres">
      <dgm:prSet presAssocID="{3DCD1378-C1C1-46B4-A4F2-D667518505D2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C5C5FCC9-B68D-4D21-B638-736DFD7DABF2}" type="pres">
      <dgm:prSet presAssocID="{3DCD1378-C1C1-46B4-A4F2-D667518505D2}" presName="Parent" presStyleLbl="revTx" presStyleIdx="3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BB609B63-7404-45DF-925C-B897D9CC85BA}" srcId="{D6421C1F-372B-4808-90BA-837924EE0218}" destId="{852CDAC8-9645-442B-992B-BDEBC1479056}" srcOrd="2" destOrd="0" parTransId="{5B86011E-2C29-4C2B-A416-02F695429767}" sibTransId="{AEB97AB2-945A-4C1F-ACCC-7EAD8A92AE86}"/>
    <dgm:cxn modelId="{5827BF52-0258-4A66-AC64-83C1D7418C54}" srcId="{D6421C1F-372B-4808-90BA-837924EE0218}" destId="{FBC22DDF-193F-4D8F-9B83-79F55A84E2B1}" srcOrd="1" destOrd="0" parTransId="{4AE71B3F-F3D2-4297-B72C-77F7788FCD1A}" sibTransId="{7B512F1E-F1D0-4439-B72E-FAD158FF7535}"/>
    <dgm:cxn modelId="{65342EC0-6A23-42D6-BAE8-352F4240ED1C}" type="presOf" srcId="{3294F828-9492-4A7C-9295-D6DC8D9949F6}" destId="{D876F64F-881D-4650-AF65-22FB45A87621}" srcOrd="0" destOrd="0" presId="urn:microsoft.com/office/officeart/2008/layout/CaptionedPictures"/>
    <dgm:cxn modelId="{C6912061-7589-40CB-B8D0-FFF9418F7F61}" type="presOf" srcId="{D6421C1F-372B-4808-90BA-837924EE0218}" destId="{38D939E2-C30D-4344-A683-D1D1A0A102BC}" srcOrd="0" destOrd="0" presId="urn:microsoft.com/office/officeart/2008/layout/CaptionedPictures"/>
    <dgm:cxn modelId="{3BE2DBC4-0127-4644-9F35-F842C6C3FDC4}" srcId="{D6421C1F-372B-4808-90BA-837924EE0218}" destId="{3DCD1378-C1C1-46B4-A4F2-D667518505D2}" srcOrd="3" destOrd="0" parTransId="{2CD38096-1B5C-4E6A-8868-FB7476D943D0}" sibTransId="{2439CD51-794A-475E-B288-2DA58E21C423}"/>
    <dgm:cxn modelId="{3A418490-B12C-447E-8BDB-5E88936C8115}" type="presOf" srcId="{852CDAC8-9645-442B-992B-BDEBC1479056}" destId="{E63F1441-CDDE-4A31-9781-951065636A97}" srcOrd="0" destOrd="0" presId="urn:microsoft.com/office/officeart/2008/layout/CaptionedPictures"/>
    <dgm:cxn modelId="{FBC14FD3-76B8-4DBF-9F81-CF8005C82BA3}" type="presOf" srcId="{FBC22DDF-193F-4D8F-9B83-79F55A84E2B1}" destId="{C052FE36-B190-4697-8844-192A04C97ED3}" srcOrd="0" destOrd="0" presId="urn:microsoft.com/office/officeart/2008/layout/CaptionedPictures"/>
    <dgm:cxn modelId="{58B99980-2518-4D86-B471-45FE90F5D995}" type="presOf" srcId="{3DCD1378-C1C1-46B4-A4F2-D667518505D2}" destId="{C5C5FCC9-B68D-4D21-B638-736DFD7DABF2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81A7BDE6-6494-4CB1-9D5E-95FF92F44E04}" type="presParOf" srcId="{38D939E2-C30D-4344-A683-D1D1A0A102BC}" destId="{D7B0963A-CBD8-453B-B626-A606ABD90ACB}" srcOrd="0" destOrd="0" presId="urn:microsoft.com/office/officeart/2008/layout/CaptionedPictures"/>
    <dgm:cxn modelId="{0ED0665F-7783-4597-BE11-5CD652CF523A}" type="presParOf" srcId="{D7B0963A-CBD8-453B-B626-A606ABD90ACB}" destId="{BDE52DD9-43BD-4C37-8A6E-C5AA49F03C89}" srcOrd="0" destOrd="0" presId="urn:microsoft.com/office/officeart/2008/layout/CaptionedPictures"/>
    <dgm:cxn modelId="{5DD91442-212D-4141-B922-8CED13F82434}" type="presParOf" srcId="{D7B0963A-CBD8-453B-B626-A606ABD90ACB}" destId="{3B07D2F7-C9F4-4906-850B-94B50291067E}" srcOrd="1" destOrd="0" presId="urn:microsoft.com/office/officeart/2008/layout/CaptionedPictures"/>
    <dgm:cxn modelId="{F10AA0C1-0936-4F8B-B480-D6931725D85D}" type="presParOf" srcId="{D7B0963A-CBD8-453B-B626-A606ABD90ACB}" destId="{DFEAE9D8-CE7E-4497-A623-6B0EC3C25DBD}" srcOrd="2" destOrd="0" presId="urn:microsoft.com/office/officeart/2008/layout/CaptionedPictures"/>
    <dgm:cxn modelId="{A4AD0250-7F94-4F44-84CB-6D13F0BD2DAE}" type="presParOf" srcId="{DFEAE9D8-CE7E-4497-A623-6B0EC3C25DBD}" destId="{1356BE37-200D-48B8-AC5E-7AEA802F5EA8}" srcOrd="0" destOrd="0" presId="urn:microsoft.com/office/officeart/2008/layout/CaptionedPictures"/>
    <dgm:cxn modelId="{E1C36FF6-F92F-4B65-8FAC-21BE9FD59014}" type="presParOf" srcId="{DFEAE9D8-CE7E-4497-A623-6B0EC3C25DBD}" destId="{D876F64F-881D-4650-AF65-22FB45A87621}" srcOrd="1" destOrd="0" presId="urn:microsoft.com/office/officeart/2008/layout/CaptionedPictures"/>
    <dgm:cxn modelId="{0E937421-CFE7-4373-AFCB-49B63EE0BDBB}" type="presParOf" srcId="{38D939E2-C30D-4344-A683-D1D1A0A102BC}" destId="{7307FF10-F76C-49A9-BA98-73FE503BFED1}" srcOrd="1" destOrd="0" presId="urn:microsoft.com/office/officeart/2008/layout/CaptionedPictures"/>
    <dgm:cxn modelId="{54EB44E2-6055-4EA2-9680-65FB19ADD299}" type="presParOf" srcId="{38D939E2-C30D-4344-A683-D1D1A0A102BC}" destId="{B4B8A3EE-9F15-406F-82CF-5E0FF0C36608}" srcOrd="2" destOrd="0" presId="urn:microsoft.com/office/officeart/2008/layout/CaptionedPictures"/>
    <dgm:cxn modelId="{15975312-3F7C-4C09-9511-FFDFFA1E42E4}" type="presParOf" srcId="{B4B8A3EE-9F15-406F-82CF-5E0FF0C36608}" destId="{2E4B3449-829C-4B68-92EA-570C26AED2BF}" srcOrd="0" destOrd="0" presId="urn:microsoft.com/office/officeart/2008/layout/CaptionedPictures"/>
    <dgm:cxn modelId="{162A1D6C-535E-4CF9-BBC1-CD45FB936711}" type="presParOf" srcId="{B4B8A3EE-9F15-406F-82CF-5E0FF0C36608}" destId="{8C843669-C35F-45FA-ADAA-B050CE297787}" srcOrd="1" destOrd="0" presId="urn:microsoft.com/office/officeart/2008/layout/CaptionedPictures"/>
    <dgm:cxn modelId="{64D0CCD9-3AF4-4D10-92FD-D662B2CC13E1}" type="presParOf" srcId="{B4B8A3EE-9F15-406F-82CF-5E0FF0C36608}" destId="{4582BE41-9A35-49DC-BA46-1E42B040F148}" srcOrd="2" destOrd="0" presId="urn:microsoft.com/office/officeart/2008/layout/CaptionedPictures"/>
    <dgm:cxn modelId="{5E40C402-3BCA-4103-B97C-69745502AF53}" type="presParOf" srcId="{4582BE41-9A35-49DC-BA46-1E42B040F148}" destId="{7B79F70C-F638-4C6C-B968-C84FFE8CC483}" srcOrd="0" destOrd="0" presId="urn:microsoft.com/office/officeart/2008/layout/CaptionedPictures"/>
    <dgm:cxn modelId="{EE7B4249-1900-4358-A587-38B0E6E0FFEA}" type="presParOf" srcId="{4582BE41-9A35-49DC-BA46-1E42B040F148}" destId="{C052FE36-B190-4697-8844-192A04C97ED3}" srcOrd="1" destOrd="0" presId="urn:microsoft.com/office/officeart/2008/layout/CaptionedPictures"/>
    <dgm:cxn modelId="{BDA9CDE9-1536-4B67-8E17-93F3E83915A3}" type="presParOf" srcId="{38D939E2-C30D-4344-A683-D1D1A0A102BC}" destId="{E26A6ACD-7B99-4B1A-A1D4-D654EACE22FD}" srcOrd="3" destOrd="0" presId="urn:microsoft.com/office/officeart/2008/layout/CaptionedPictures"/>
    <dgm:cxn modelId="{C9E8E9DF-6F27-43A9-94EA-01941DECC509}" type="presParOf" srcId="{38D939E2-C30D-4344-A683-D1D1A0A102BC}" destId="{A024C875-37A6-45B9-8222-E4C29AA0DFCE}" srcOrd="4" destOrd="0" presId="urn:microsoft.com/office/officeart/2008/layout/CaptionedPictures"/>
    <dgm:cxn modelId="{1B9D39B6-A833-4FA4-8F87-7CC55DF8C13C}" type="presParOf" srcId="{A024C875-37A6-45B9-8222-E4C29AA0DFCE}" destId="{789076E9-5A3D-41DC-84B0-D2FE76B69657}" srcOrd="0" destOrd="0" presId="urn:microsoft.com/office/officeart/2008/layout/CaptionedPictures"/>
    <dgm:cxn modelId="{61B52CF2-C9D6-461E-9F5A-3BDC4E39AFCD}" type="presParOf" srcId="{A024C875-37A6-45B9-8222-E4C29AA0DFCE}" destId="{83C83F94-64D4-493D-9D7D-999CD4F63804}" srcOrd="1" destOrd="0" presId="urn:microsoft.com/office/officeart/2008/layout/CaptionedPictures"/>
    <dgm:cxn modelId="{5C210B99-ED25-495F-8147-2BDCAFF57411}" type="presParOf" srcId="{A024C875-37A6-45B9-8222-E4C29AA0DFCE}" destId="{8C82E368-5C7C-41AE-BE47-5A2A13E34FC7}" srcOrd="2" destOrd="0" presId="urn:microsoft.com/office/officeart/2008/layout/CaptionedPictures"/>
    <dgm:cxn modelId="{D511746E-AC04-462F-BC3C-3FD502B0BB9B}" type="presParOf" srcId="{8C82E368-5C7C-41AE-BE47-5A2A13E34FC7}" destId="{BB960667-33EB-416F-873B-9BE56763C851}" srcOrd="0" destOrd="0" presId="urn:microsoft.com/office/officeart/2008/layout/CaptionedPictures"/>
    <dgm:cxn modelId="{C72D72D2-2C84-42B5-AB9F-2DA4F38D1A33}" type="presParOf" srcId="{8C82E368-5C7C-41AE-BE47-5A2A13E34FC7}" destId="{E63F1441-CDDE-4A31-9781-951065636A97}" srcOrd="1" destOrd="0" presId="urn:microsoft.com/office/officeart/2008/layout/CaptionedPictures"/>
    <dgm:cxn modelId="{9CFA1953-A1F0-472C-BC73-EF41AB619FC3}" type="presParOf" srcId="{38D939E2-C30D-4344-A683-D1D1A0A102BC}" destId="{CF84BA5A-DEFE-4B5B-B9E4-30ADA4BC6118}" srcOrd="5" destOrd="0" presId="urn:microsoft.com/office/officeart/2008/layout/CaptionedPictures"/>
    <dgm:cxn modelId="{5221C85A-0AFC-488A-B02D-08D1DE5A0EE1}" type="presParOf" srcId="{38D939E2-C30D-4344-A683-D1D1A0A102BC}" destId="{D1E0AB29-F272-4BF1-A3FA-03E8196952AF}" srcOrd="6" destOrd="0" presId="urn:microsoft.com/office/officeart/2008/layout/CaptionedPictures"/>
    <dgm:cxn modelId="{47C47F4E-3C4C-4877-8FC0-97511C9FEB98}" type="presParOf" srcId="{D1E0AB29-F272-4BF1-A3FA-03E8196952AF}" destId="{78459F01-77D9-4BC6-80A0-A1DB248BE6F9}" srcOrd="0" destOrd="0" presId="urn:microsoft.com/office/officeart/2008/layout/CaptionedPictures"/>
    <dgm:cxn modelId="{43E207D1-8DFF-412D-BBA4-365292A8A7C8}" type="presParOf" srcId="{D1E0AB29-F272-4BF1-A3FA-03E8196952AF}" destId="{8C85B645-5B01-4700-9602-7DF8D00AE2EA}" srcOrd="1" destOrd="0" presId="urn:microsoft.com/office/officeart/2008/layout/CaptionedPictures"/>
    <dgm:cxn modelId="{66735595-D4EF-4F31-8D96-52A142671C48}" type="presParOf" srcId="{D1E0AB29-F272-4BF1-A3FA-03E8196952AF}" destId="{A5DB1295-C9DF-402F-B9F4-C7FA41ED1C8A}" srcOrd="2" destOrd="0" presId="urn:microsoft.com/office/officeart/2008/layout/CaptionedPictures"/>
    <dgm:cxn modelId="{08054AE8-D0DD-4309-8AAE-63474EAA4258}" type="presParOf" srcId="{A5DB1295-C9DF-402F-B9F4-C7FA41ED1C8A}" destId="{BFB3A518-1875-447F-BAEA-E602947D850F}" srcOrd="0" destOrd="0" presId="urn:microsoft.com/office/officeart/2008/layout/CaptionedPictures"/>
    <dgm:cxn modelId="{89D78076-331D-49B6-94D4-799479125BB1}" type="presParOf" srcId="{A5DB1295-C9DF-402F-B9F4-C7FA41ED1C8A}" destId="{C5C5FCC9-B68D-4D21-B638-736DFD7DABF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Bread knife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84FBDF12-489F-47DB-BE51-89E409BF830E}">
      <dgm:prSet phldrT="[Text]"/>
      <dgm:spPr/>
      <dgm:t>
        <a:bodyPr/>
        <a:lstStyle/>
        <a:p>
          <a:r>
            <a:rPr lang="en-US" dirty="0" smtClean="0"/>
            <a:t>Chef’s knife</a:t>
          </a:r>
          <a:endParaRPr lang="en-US" dirty="0"/>
        </a:p>
      </dgm:t>
    </dgm:pt>
    <dgm:pt modelId="{8037B2F9-F57F-45B5-94C9-3073BE31E510}" type="parTrans" cxnId="{58EAE33A-F228-43FA-9C3D-ABD0743483C9}">
      <dgm:prSet/>
      <dgm:spPr/>
      <dgm:t>
        <a:bodyPr/>
        <a:lstStyle/>
        <a:p>
          <a:endParaRPr lang="en-US"/>
        </a:p>
      </dgm:t>
    </dgm:pt>
    <dgm:pt modelId="{4CE8592E-F301-4135-B9ED-E4F3D484F6F5}" type="sibTrans" cxnId="{58EAE33A-F228-43FA-9C3D-ABD0743483C9}">
      <dgm:prSet/>
      <dgm:spPr/>
      <dgm:t>
        <a:bodyPr/>
        <a:lstStyle/>
        <a:p>
          <a:endParaRPr lang="en-US"/>
        </a:p>
      </dgm:t>
    </dgm:pt>
    <dgm:pt modelId="{FA842D2E-1723-43DD-BD69-A8F3C99E86CE}">
      <dgm:prSet phldrT="[Text]"/>
      <dgm:spPr/>
      <dgm:t>
        <a:bodyPr/>
        <a:lstStyle/>
        <a:p>
          <a:r>
            <a:rPr lang="en-US" dirty="0" smtClean="0"/>
            <a:t>Pizza wheel</a:t>
          </a:r>
          <a:endParaRPr lang="en-US" dirty="0"/>
        </a:p>
      </dgm:t>
    </dgm:pt>
    <dgm:pt modelId="{89223345-8A5C-492A-BBC5-6B6AB1E033DD}" type="parTrans" cxnId="{1929BC79-B58E-416D-9545-17D10C6655CE}">
      <dgm:prSet/>
      <dgm:spPr/>
      <dgm:t>
        <a:bodyPr/>
        <a:lstStyle/>
        <a:p>
          <a:endParaRPr lang="en-US"/>
        </a:p>
      </dgm:t>
    </dgm:pt>
    <dgm:pt modelId="{C34077E4-3E7B-41CE-8CC3-7D26B4516EE5}" type="sibTrans" cxnId="{1929BC79-B58E-416D-9545-17D10C6655CE}">
      <dgm:prSet/>
      <dgm:spPr/>
      <dgm:t>
        <a:bodyPr/>
        <a:lstStyle/>
        <a:p>
          <a:endParaRPr lang="en-US"/>
        </a:p>
      </dgm:t>
    </dgm:pt>
    <dgm:pt modelId="{DC37AAD6-CD7F-4227-B3DF-679653FE798C}">
      <dgm:prSet phldrT="[Text]"/>
      <dgm:spPr/>
      <dgm:t>
        <a:bodyPr/>
        <a:lstStyle/>
        <a:p>
          <a:r>
            <a:rPr lang="en-US" dirty="0" smtClean="0"/>
            <a:t>Paring knife</a:t>
          </a:r>
          <a:endParaRPr lang="en-US" dirty="0"/>
        </a:p>
      </dgm:t>
    </dgm:pt>
    <dgm:pt modelId="{0336901F-EC46-405F-8692-DA181AE088DB}" type="parTrans" cxnId="{D879DA47-44C6-47DC-9783-02CFF79BDFA3}">
      <dgm:prSet/>
      <dgm:spPr/>
      <dgm:t>
        <a:bodyPr/>
        <a:lstStyle/>
        <a:p>
          <a:endParaRPr lang="en-US"/>
        </a:p>
      </dgm:t>
    </dgm:pt>
    <dgm:pt modelId="{0F9BB03E-4028-450C-8DFE-875083056D98}" type="sibTrans" cxnId="{D879DA47-44C6-47DC-9783-02CFF79BDFA3}">
      <dgm:prSet/>
      <dgm:spPr/>
      <dgm:t>
        <a:bodyPr/>
        <a:lstStyle/>
        <a:p>
          <a:endParaRPr lang="en-US"/>
        </a:p>
      </dgm:t>
    </dgm:pt>
    <dgm:pt modelId="{3B1816DB-CCD7-4C1B-989C-33ED66538CBC}">
      <dgm:prSet phldrT="[Text]"/>
      <dgm:spPr/>
      <dgm:t>
        <a:bodyPr/>
        <a:lstStyle/>
        <a:p>
          <a:r>
            <a:rPr lang="en-US" dirty="0" smtClean="0"/>
            <a:t>Boning knife</a:t>
          </a:r>
          <a:endParaRPr lang="en-US" dirty="0"/>
        </a:p>
      </dgm:t>
    </dgm:pt>
    <dgm:pt modelId="{F60917C4-FC2B-4433-B1DE-53E84B980001}" type="parTrans" cxnId="{18F99C37-D3A6-466C-B46C-B5614FE7E247}">
      <dgm:prSet/>
      <dgm:spPr/>
      <dgm:t>
        <a:bodyPr/>
        <a:lstStyle/>
        <a:p>
          <a:endParaRPr lang="en-US"/>
        </a:p>
      </dgm:t>
    </dgm:pt>
    <dgm:pt modelId="{3E3760FE-CAA6-4EE7-84EA-E1545DFEB995}" type="sibTrans" cxnId="{18F99C37-D3A6-466C-B46C-B5614FE7E247}">
      <dgm:prSet/>
      <dgm:spPr/>
      <dgm:t>
        <a:bodyPr/>
        <a:lstStyle/>
        <a:p>
          <a:endParaRPr lang="en-US"/>
        </a:p>
      </dgm:t>
    </dgm:pt>
    <dgm:pt modelId="{7484D515-D65F-48C2-859E-05B3B6F3D280}">
      <dgm:prSet phldrT="[Text]"/>
      <dgm:spPr/>
      <dgm:t>
        <a:bodyPr/>
        <a:lstStyle/>
        <a:p>
          <a:r>
            <a:rPr lang="en-US" dirty="0" smtClean="0"/>
            <a:t>Vegetable peeler</a:t>
          </a:r>
          <a:endParaRPr lang="en-US" dirty="0"/>
        </a:p>
      </dgm:t>
    </dgm:pt>
    <dgm:pt modelId="{72615425-AFED-4A05-A5B2-69E63B60E9DF}" type="parTrans" cxnId="{EE50AFE9-2EF1-4E80-B2BA-BD532493C14B}">
      <dgm:prSet/>
      <dgm:spPr/>
      <dgm:t>
        <a:bodyPr/>
        <a:lstStyle/>
        <a:p>
          <a:endParaRPr lang="en-US"/>
        </a:p>
      </dgm:t>
    </dgm:pt>
    <dgm:pt modelId="{9D029A94-9D2B-4A86-B6E4-C0BBB5978942}" type="sibTrans" cxnId="{EE50AFE9-2EF1-4E80-B2BA-BD532493C14B}">
      <dgm:prSet/>
      <dgm:spPr/>
      <dgm:t>
        <a:bodyPr/>
        <a:lstStyle/>
        <a:p>
          <a:endParaRPr lang="en-US"/>
        </a:p>
      </dgm:t>
    </dgm:pt>
    <dgm:pt modelId="{F1803047-4285-4D16-8ADC-7F53BFAE4334}">
      <dgm:prSet phldrT="[Text]"/>
      <dgm:spPr/>
      <dgm:t>
        <a:bodyPr/>
        <a:lstStyle/>
        <a:p>
          <a:r>
            <a:rPr lang="en-US" dirty="0" smtClean="0"/>
            <a:t>Kitchen shears</a:t>
          </a:r>
          <a:endParaRPr lang="en-US" dirty="0"/>
        </a:p>
      </dgm:t>
    </dgm:pt>
    <dgm:pt modelId="{93728E90-785C-43E2-A206-DFB80C77BF05}" type="parTrans" cxnId="{C01406F9-D5D4-4F65-89B5-97501D6D9773}">
      <dgm:prSet/>
      <dgm:spPr/>
      <dgm:t>
        <a:bodyPr/>
        <a:lstStyle/>
        <a:p>
          <a:endParaRPr lang="en-US"/>
        </a:p>
      </dgm:t>
    </dgm:pt>
    <dgm:pt modelId="{F062FDE3-3A54-4990-8486-C55B0F71D43F}" type="sibTrans" cxnId="{C01406F9-D5D4-4F65-89B5-97501D6D9773}">
      <dgm:prSet/>
      <dgm:spPr/>
      <dgm:t>
        <a:bodyPr/>
        <a:lstStyle/>
        <a:p>
          <a:endParaRPr lang="en-US"/>
        </a:p>
      </dgm:t>
    </dgm:pt>
    <dgm:pt modelId="{E4FEABE5-E22A-4543-A369-9797DA8DDC11}">
      <dgm:prSet phldrT="[Text]"/>
      <dgm:spPr/>
      <dgm:t>
        <a:bodyPr/>
        <a:lstStyle/>
        <a:p>
          <a:r>
            <a:rPr lang="en-US" dirty="0" smtClean="0"/>
            <a:t>Cutting board</a:t>
          </a:r>
          <a:endParaRPr lang="en-US" dirty="0"/>
        </a:p>
      </dgm:t>
    </dgm:pt>
    <dgm:pt modelId="{1501C387-51EC-4179-835B-2DACB7B07CCC}" type="parTrans" cxnId="{8165F822-B843-4CB0-8EF0-F6AB4500B927}">
      <dgm:prSet/>
      <dgm:spPr/>
      <dgm:t>
        <a:bodyPr/>
        <a:lstStyle/>
        <a:p>
          <a:endParaRPr lang="en-US"/>
        </a:p>
      </dgm:t>
    </dgm:pt>
    <dgm:pt modelId="{599D00AC-2028-4530-BA1F-85F94DB5AEF9}" type="sibTrans" cxnId="{8165F822-B843-4CB0-8EF0-F6AB4500B927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8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0823FB03-0F91-4B15-BE91-E58F9F9D4E58}" type="pres">
      <dgm:prSet presAssocID="{84FBDF12-489F-47DB-BE51-89E409BF830E}" presName="composite" presStyleCnt="0">
        <dgm:presLayoutVars>
          <dgm:chMax val="1"/>
          <dgm:chPref val="1"/>
        </dgm:presLayoutVars>
      </dgm:prSet>
      <dgm:spPr/>
    </dgm:pt>
    <dgm:pt modelId="{EB84E8A0-1BC7-4D0D-88A5-5E537EE74D6A}" type="pres">
      <dgm:prSet presAssocID="{84FBDF12-489F-47DB-BE51-89E409BF830E}" presName="Accent" presStyleLbl="trAlignAcc1" presStyleIdx="1" presStyleCnt="8">
        <dgm:presLayoutVars>
          <dgm:chMax val="0"/>
          <dgm:chPref val="0"/>
        </dgm:presLayoutVars>
      </dgm:prSet>
      <dgm:spPr/>
    </dgm:pt>
    <dgm:pt modelId="{7E4C555E-C654-4446-8BE5-B614756E3528}" type="pres">
      <dgm:prSet presAssocID="{84FBDF12-489F-47DB-BE51-89E409BF830E}" presName="Image" presStyleLbl="alignImgPlace1" presStyleIdx="1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EF0FAEFE-4B37-4C43-9163-0AF1CEA2DCF9}" type="pres">
      <dgm:prSet presAssocID="{84FBDF12-489F-47DB-BE51-89E409BF830E}" presName="ChildComposite" presStyleCnt="0"/>
      <dgm:spPr/>
    </dgm:pt>
    <dgm:pt modelId="{99857A5F-F831-4C9F-BCCF-33C8ECA28702}" type="pres">
      <dgm:prSet presAssocID="{84FBDF12-489F-47DB-BE51-89E409BF830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A89AB220-E426-48BF-A7F6-F352EC3BAB1B}" type="pres">
      <dgm:prSet presAssocID="{84FBDF12-489F-47DB-BE51-89E409BF830E}" presName="Parent" presStyleLbl="revTx" presStyleIdx="1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E962F0-AC90-47B7-81BE-BA5F6B8FF1B8}" type="pres">
      <dgm:prSet presAssocID="{4CE8592E-F301-4135-B9ED-E4F3D484F6F5}" presName="sibTrans" presStyleCnt="0"/>
      <dgm:spPr/>
    </dgm:pt>
    <dgm:pt modelId="{0C5866DD-79C5-4B55-A125-735550E52D12}" type="pres">
      <dgm:prSet presAssocID="{FA842D2E-1723-43DD-BD69-A8F3C99E86CE}" presName="composite" presStyleCnt="0">
        <dgm:presLayoutVars>
          <dgm:chMax val="1"/>
          <dgm:chPref val="1"/>
        </dgm:presLayoutVars>
      </dgm:prSet>
      <dgm:spPr/>
    </dgm:pt>
    <dgm:pt modelId="{4EE41DE7-1079-48D4-9DC9-0FF89B74B898}" type="pres">
      <dgm:prSet presAssocID="{FA842D2E-1723-43DD-BD69-A8F3C99E86CE}" presName="Accent" presStyleLbl="trAlignAcc1" presStyleIdx="2" presStyleCnt="8">
        <dgm:presLayoutVars>
          <dgm:chMax val="0"/>
          <dgm:chPref val="0"/>
        </dgm:presLayoutVars>
      </dgm:prSet>
      <dgm:spPr/>
    </dgm:pt>
    <dgm:pt modelId="{65219785-CF5D-41A6-A25F-8B32DB73AABA}" type="pres">
      <dgm:prSet presAssocID="{FA842D2E-1723-43DD-BD69-A8F3C99E86CE}" presName="Image" presStyleLbl="alignImgPlace1" presStyleIdx="2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n-CA"/>
        </a:p>
      </dgm:t>
    </dgm:pt>
    <dgm:pt modelId="{5C12E161-1914-4F8E-9406-379492D26EA8}" type="pres">
      <dgm:prSet presAssocID="{FA842D2E-1723-43DD-BD69-A8F3C99E86CE}" presName="ChildComposite" presStyleCnt="0"/>
      <dgm:spPr/>
    </dgm:pt>
    <dgm:pt modelId="{05E03B0E-E4E9-408D-AAA4-1F5F6864DC4E}" type="pres">
      <dgm:prSet presAssocID="{FA842D2E-1723-43DD-BD69-A8F3C99E86C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B90495F-9862-4A29-949F-E9571F1725C6}" type="pres">
      <dgm:prSet presAssocID="{FA842D2E-1723-43DD-BD69-A8F3C99E86CE}" presName="Parent" presStyleLbl="revTx" presStyleIdx="2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48B7126-A6FC-48E2-AD73-D12AE9330AC1}" type="pres">
      <dgm:prSet presAssocID="{C34077E4-3E7B-41CE-8CC3-7D26B4516EE5}" presName="sibTrans" presStyleCnt="0"/>
      <dgm:spPr/>
    </dgm:pt>
    <dgm:pt modelId="{7219948A-76A0-4A1E-9212-2B570331DB8A}" type="pres">
      <dgm:prSet presAssocID="{DC37AAD6-CD7F-4227-B3DF-679653FE798C}" presName="composite" presStyleCnt="0">
        <dgm:presLayoutVars>
          <dgm:chMax val="1"/>
          <dgm:chPref val="1"/>
        </dgm:presLayoutVars>
      </dgm:prSet>
      <dgm:spPr/>
    </dgm:pt>
    <dgm:pt modelId="{23F75088-74A4-4F99-9646-847EBBC95AB1}" type="pres">
      <dgm:prSet presAssocID="{DC37AAD6-CD7F-4227-B3DF-679653FE798C}" presName="Accent" presStyleLbl="trAlignAcc1" presStyleIdx="3" presStyleCnt="8">
        <dgm:presLayoutVars>
          <dgm:chMax val="0"/>
          <dgm:chPref val="0"/>
        </dgm:presLayoutVars>
      </dgm:prSet>
      <dgm:spPr/>
    </dgm:pt>
    <dgm:pt modelId="{1AF2DB78-66D1-4494-BEB3-9BA3C0F8F7CE}" type="pres">
      <dgm:prSet presAssocID="{DC37AAD6-CD7F-4227-B3DF-679653FE798C}" presName="Image" presStyleLbl="alignImgPlace1" presStyleIdx="3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5A63DA39-9C8C-416D-8951-9E36107CA5E5}" type="pres">
      <dgm:prSet presAssocID="{DC37AAD6-CD7F-4227-B3DF-679653FE798C}" presName="ChildComposite" presStyleCnt="0"/>
      <dgm:spPr/>
    </dgm:pt>
    <dgm:pt modelId="{D5839728-AEB7-41F8-BF3F-AD551D84C7E3}" type="pres">
      <dgm:prSet presAssocID="{DC37AAD6-CD7F-4227-B3DF-679653FE798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CB60A5C3-C9AF-49EB-B930-D963F96F08FC}" type="pres">
      <dgm:prSet presAssocID="{DC37AAD6-CD7F-4227-B3DF-679653FE798C}" presName="Parent" presStyleLbl="revTx" presStyleIdx="3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2C79D9C-48A9-4193-98CC-703800C57B39}" type="pres">
      <dgm:prSet presAssocID="{0F9BB03E-4028-450C-8DFE-875083056D98}" presName="sibTrans" presStyleCnt="0"/>
      <dgm:spPr/>
    </dgm:pt>
    <dgm:pt modelId="{3D57641A-E99C-4C30-B030-5BBC81480830}" type="pres">
      <dgm:prSet presAssocID="{3B1816DB-CCD7-4C1B-989C-33ED66538CBC}" presName="composite" presStyleCnt="0">
        <dgm:presLayoutVars>
          <dgm:chMax val="1"/>
          <dgm:chPref val="1"/>
        </dgm:presLayoutVars>
      </dgm:prSet>
      <dgm:spPr/>
    </dgm:pt>
    <dgm:pt modelId="{E979FB56-95D6-4A0F-8C51-A2D9D083102E}" type="pres">
      <dgm:prSet presAssocID="{3B1816DB-CCD7-4C1B-989C-33ED66538CBC}" presName="Accent" presStyleLbl="trAlignAcc1" presStyleIdx="4" presStyleCnt="8">
        <dgm:presLayoutVars>
          <dgm:chMax val="0"/>
          <dgm:chPref val="0"/>
        </dgm:presLayoutVars>
      </dgm:prSet>
      <dgm:spPr/>
    </dgm:pt>
    <dgm:pt modelId="{AD0FC539-183D-464C-9658-1EE5BC459306}" type="pres">
      <dgm:prSet presAssocID="{3B1816DB-CCD7-4C1B-989C-33ED66538CBC}" presName="Image" presStyleLbl="alignImgPlace1" presStyleIdx="4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5EC6F92-1BFB-4992-A31B-09C0E2E3C61D}" type="pres">
      <dgm:prSet presAssocID="{3B1816DB-CCD7-4C1B-989C-33ED66538CBC}" presName="ChildComposite" presStyleCnt="0"/>
      <dgm:spPr/>
    </dgm:pt>
    <dgm:pt modelId="{CEC46747-AA0B-4BAB-92A2-EE5DFA6602D4}" type="pres">
      <dgm:prSet presAssocID="{3B1816DB-CCD7-4C1B-989C-33ED66538CB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515E41F0-07A9-45CE-B60E-511164D578DD}" type="pres">
      <dgm:prSet presAssocID="{3B1816DB-CCD7-4C1B-989C-33ED66538CBC}" presName="Parent" presStyleLbl="revTx" presStyleIdx="4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11276B7-9F16-4658-8971-5747823B6ACC}" type="pres">
      <dgm:prSet presAssocID="{3E3760FE-CAA6-4EE7-84EA-E1545DFEB995}" presName="sibTrans" presStyleCnt="0"/>
      <dgm:spPr/>
    </dgm:pt>
    <dgm:pt modelId="{85F124E1-8F09-4393-A9A9-23995D368619}" type="pres">
      <dgm:prSet presAssocID="{7484D515-D65F-48C2-859E-05B3B6F3D280}" presName="composite" presStyleCnt="0">
        <dgm:presLayoutVars>
          <dgm:chMax val="1"/>
          <dgm:chPref val="1"/>
        </dgm:presLayoutVars>
      </dgm:prSet>
      <dgm:spPr/>
    </dgm:pt>
    <dgm:pt modelId="{59C72839-5ABF-4765-9007-D3B5D82A3808}" type="pres">
      <dgm:prSet presAssocID="{7484D515-D65F-48C2-859E-05B3B6F3D280}" presName="Accent" presStyleLbl="trAlignAcc1" presStyleIdx="5" presStyleCnt="8">
        <dgm:presLayoutVars>
          <dgm:chMax val="0"/>
          <dgm:chPref val="0"/>
        </dgm:presLayoutVars>
      </dgm:prSet>
      <dgm:spPr/>
    </dgm:pt>
    <dgm:pt modelId="{56FD77AD-E8CF-43C9-895C-AA6B61F41067}" type="pres">
      <dgm:prSet presAssocID="{7484D515-D65F-48C2-859E-05B3B6F3D280}" presName="Image" presStyleLbl="alignImgPlace1" presStyleIdx="5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CA"/>
        </a:p>
      </dgm:t>
    </dgm:pt>
    <dgm:pt modelId="{66634D1A-99D2-41C1-8717-DBD52F128C36}" type="pres">
      <dgm:prSet presAssocID="{7484D515-D65F-48C2-859E-05B3B6F3D280}" presName="ChildComposite" presStyleCnt="0"/>
      <dgm:spPr/>
    </dgm:pt>
    <dgm:pt modelId="{58B4B6B3-A620-43A0-B1D2-F1FFA962F1BC}" type="pres">
      <dgm:prSet presAssocID="{7484D515-D65F-48C2-859E-05B3B6F3D28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ADCB0BE0-9EE1-4137-969C-27D5A3557A04}" type="pres">
      <dgm:prSet presAssocID="{7484D515-D65F-48C2-859E-05B3B6F3D280}" presName="Parent" presStyleLbl="revTx" presStyleIdx="5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16D021-D194-4F0C-991D-4AAAAD939DFB}" type="pres">
      <dgm:prSet presAssocID="{9D029A94-9D2B-4A86-B6E4-C0BBB5978942}" presName="sibTrans" presStyleCnt="0"/>
      <dgm:spPr/>
    </dgm:pt>
    <dgm:pt modelId="{DC5C8B0A-D05D-40C4-8410-3046E448D3AF}" type="pres">
      <dgm:prSet presAssocID="{F1803047-4285-4D16-8ADC-7F53BFAE4334}" presName="composite" presStyleCnt="0">
        <dgm:presLayoutVars>
          <dgm:chMax val="1"/>
          <dgm:chPref val="1"/>
        </dgm:presLayoutVars>
      </dgm:prSet>
      <dgm:spPr/>
    </dgm:pt>
    <dgm:pt modelId="{C7BB0DF1-550E-48A6-AE83-AF4EFE169084}" type="pres">
      <dgm:prSet presAssocID="{F1803047-4285-4D16-8ADC-7F53BFAE4334}" presName="Accent" presStyleLbl="trAlignAcc1" presStyleIdx="6" presStyleCnt="8">
        <dgm:presLayoutVars>
          <dgm:chMax val="0"/>
          <dgm:chPref val="0"/>
        </dgm:presLayoutVars>
      </dgm:prSet>
      <dgm:spPr/>
    </dgm:pt>
    <dgm:pt modelId="{C99DD8E9-F702-4597-B8E7-1AF053A31169}" type="pres">
      <dgm:prSet presAssocID="{F1803047-4285-4D16-8ADC-7F53BFAE4334}" presName="Image" presStyleLbl="alignImgPlace1" presStyleIdx="6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7A7AA0AC-A044-407C-81EB-08AC49D3D3B3}" type="pres">
      <dgm:prSet presAssocID="{F1803047-4285-4D16-8ADC-7F53BFAE4334}" presName="ChildComposite" presStyleCnt="0"/>
      <dgm:spPr/>
    </dgm:pt>
    <dgm:pt modelId="{2ACB4F6C-7506-4C11-AB9E-0BFDB469C1C6}" type="pres">
      <dgm:prSet presAssocID="{F1803047-4285-4D16-8ADC-7F53BFAE4334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CC33B49-3520-4383-AC59-1C05F17BBAA1}" type="pres">
      <dgm:prSet presAssocID="{F1803047-4285-4D16-8ADC-7F53BFAE4334}" presName="Parent" presStyleLbl="revTx" presStyleIdx="6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0A0A32-8058-46FE-94FF-27FD4A1EF692}" type="pres">
      <dgm:prSet presAssocID="{F062FDE3-3A54-4990-8486-C55B0F71D43F}" presName="sibTrans" presStyleCnt="0"/>
      <dgm:spPr/>
    </dgm:pt>
    <dgm:pt modelId="{F34797B7-6809-4C60-A6AB-739F63E7093C}" type="pres">
      <dgm:prSet presAssocID="{E4FEABE5-E22A-4543-A369-9797DA8DDC11}" presName="composite" presStyleCnt="0">
        <dgm:presLayoutVars>
          <dgm:chMax val="1"/>
          <dgm:chPref val="1"/>
        </dgm:presLayoutVars>
      </dgm:prSet>
      <dgm:spPr/>
    </dgm:pt>
    <dgm:pt modelId="{90D6CBE1-723F-4718-A46D-51448C6EA0FF}" type="pres">
      <dgm:prSet presAssocID="{E4FEABE5-E22A-4543-A369-9797DA8DDC11}" presName="Accent" presStyleLbl="trAlignAcc1" presStyleIdx="7" presStyleCnt="8">
        <dgm:presLayoutVars>
          <dgm:chMax val="0"/>
          <dgm:chPref val="0"/>
        </dgm:presLayoutVars>
      </dgm:prSet>
      <dgm:spPr/>
    </dgm:pt>
    <dgm:pt modelId="{DA3EB962-68D3-46E1-BF93-2795F649A9D6}" type="pres">
      <dgm:prSet presAssocID="{E4FEABE5-E22A-4543-A369-9797DA8DDC11}" presName="Image" presStyleLbl="alignImgPlace1" presStyleIdx="7" presStyleCnt="8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n-CA"/>
        </a:p>
      </dgm:t>
    </dgm:pt>
    <dgm:pt modelId="{74810EB1-9E7D-48E8-9287-D67802E8B6C5}" type="pres">
      <dgm:prSet presAssocID="{E4FEABE5-E22A-4543-A369-9797DA8DDC11}" presName="ChildComposite" presStyleCnt="0"/>
      <dgm:spPr/>
    </dgm:pt>
    <dgm:pt modelId="{63BF683B-5329-41D1-9E76-A552E707CE1B}" type="pres">
      <dgm:prSet presAssocID="{E4FEABE5-E22A-4543-A369-9797DA8DDC1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C85FD2C5-A60B-46C6-8BA2-9F232121E0C5}" type="pres">
      <dgm:prSet presAssocID="{E4FEABE5-E22A-4543-A369-9797DA8DDC11}" presName="Parent" presStyleLbl="revTx" presStyleIdx="7" presStyleCnt="8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929BC79-B58E-416D-9545-17D10C6655CE}" srcId="{D6421C1F-372B-4808-90BA-837924EE0218}" destId="{FA842D2E-1723-43DD-BD69-A8F3C99E86CE}" srcOrd="2" destOrd="0" parTransId="{89223345-8A5C-492A-BBC5-6B6AB1E033DD}" sibTransId="{C34077E4-3E7B-41CE-8CC3-7D26B4516EE5}"/>
    <dgm:cxn modelId="{0A8E9EDB-F0E0-4F3F-B336-860EB26CDA7F}" type="presOf" srcId="{3B1816DB-CCD7-4C1B-989C-33ED66538CBC}" destId="{515E41F0-07A9-45CE-B60E-511164D578DD}" srcOrd="0" destOrd="0" presId="urn:microsoft.com/office/officeart/2008/layout/CaptionedPictures"/>
    <dgm:cxn modelId="{C01406F9-D5D4-4F65-89B5-97501D6D9773}" srcId="{D6421C1F-372B-4808-90BA-837924EE0218}" destId="{F1803047-4285-4D16-8ADC-7F53BFAE4334}" srcOrd="6" destOrd="0" parTransId="{93728E90-785C-43E2-A206-DFB80C77BF05}" sibTransId="{F062FDE3-3A54-4990-8486-C55B0F71D43F}"/>
    <dgm:cxn modelId="{3ED1B8E0-AC2F-4C92-B1F2-48F0D79342D5}" type="presOf" srcId="{DC37AAD6-CD7F-4227-B3DF-679653FE798C}" destId="{CB60A5C3-C9AF-49EB-B930-D963F96F08FC}" srcOrd="0" destOrd="0" presId="urn:microsoft.com/office/officeart/2008/layout/CaptionedPictures"/>
    <dgm:cxn modelId="{A72A800D-93E5-4F9B-8C02-A07A75F47B9E}" type="presOf" srcId="{E4FEABE5-E22A-4543-A369-9797DA8DDC11}" destId="{C85FD2C5-A60B-46C6-8BA2-9F232121E0C5}" srcOrd="0" destOrd="0" presId="urn:microsoft.com/office/officeart/2008/layout/CaptionedPictures"/>
    <dgm:cxn modelId="{58EAE33A-F228-43FA-9C3D-ABD0743483C9}" srcId="{D6421C1F-372B-4808-90BA-837924EE0218}" destId="{84FBDF12-489F-47DB-BE51-89E409BF830E}" srcOrd="1" destOrd="0" parTransId="{8037B2F9-F57F-45B5-94C9-3073BE31E510}" sibTransId="{4CE8592E-F301-4135-B9ED-E4F3D484F6F5}"/>
    <dgm:cxn modelId="{E0BF9510-0840-4C9E-875A-013ACFBF5A73}" type="presOf" srcId="{3294F828-9492-4A7C-9295-D6DC8D9949F6}" destId="{D876F64F-881D-4650-AF65-22FB45A87621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EE50AFE9-2EF1-4E80-B2BA-BD532493C14B}" srcId="{D6421C1F-372B-4808-90BA-837924EE0218}" destId="{7484D515-D65F-48C2-859E-05B3B6F3D280}" srcOrd="5" destOrd="0" parTransId="{72615425-AFED-4A05-A5B2-69E63B60E9DF}" sibTransId="{9D029A94-9D2B-4A86-B6E4-C0BBB5978942}"/>
    <dgm:cxn modelId="{18F99C37-D3A6-466C-B46C-B5614FE7E247}" srcId="{D6421C1F-372B-4808-90BA-837924EE0218}" destId="{3B1816DB-CCD7-4C1B-989C-33ED66538CBC}" srcOrd="4" destOrd="0" parTransId="{F60917C4-FC2B-4433-B1DE-53E84B980001}" sibTransId="{3E3760FE-CAA6-4EE7-84EA-E1545DFEB995}"/>
    <dgm:cxn modelId="{73A9D043-C230-4D4A-ADB6-1871BE26B480}" type="presOf" srcId="{D6421C1F-372B-4808-90BA-837924EE0218}" destId="{38D939E2-C30D-4344-A683-D1D1A0A102BC}" srcOrd="0" destOrd="0" presId="urn:microsoft.com/office/officeart/2008/layout/CaptionedPictures"/>
    <dgm:cxn modelId="{76E49A6A-24B1-4BA1-AC68-4D93BE052CFF}" type="presOf" srcId="{84FBDF12-489F-47DB-BE51-89E409BF830E}" destId="{A89AB220-E426-48BF-A7F6-F352EC3BAB1B}" srcOrd="0" destOrd="0" presId="urn:microsoft.com/office/officeart/2008/layout/CaptionedPictures"/>
    <dgm:cxn modelId="{8165F822-B843-4CB0-8EF0-F6AB4500B927}" srcId="{D6421C1F-372B-4808-90BA-837924EE0218}" destId="{E4FEABE5-E22A-4543-A369-9797DA8DDC11}" srcOrd="7" destOrd="0" parTransId="{1501C387-51EC-4179-835B-2DACB7B07CCC}" sibTransId="{599D00AC-2028-4530-BA1F-85F94DB5AEF9}"/>
    <dgm:cxn modelId="{1466608F-C26D-4EDA-B06B-4B7420051B10}" type="presOf" srcId="{F1803047-4285-4D16-8ADC-7F53BFAE4334}" destId="{4CC33B49-3520-4383-AC59-1C05F17BBAA1}" srcOrd="0" destOrd="0" presId="urn:microsoft.com/office/officeart/2008/layout/CaptionedPictures"/>
    <dgm:cxn modelId="{BE92B3A0-94A9-4E63-88E4-F18ADCDF1D07}" type="presOf" srcId="{FA842D2E-1723-43DD-BD69-A8F3C99E86CE}" destId="{1B90495F-9862-4A29-949F-E9571F1725C6}" srcOrd="0" destOrd="0" presId="urn:microsoft.com/office/officeart/2008/layout/CaptionedPictures"/>
    <dgm:cxn modelId="{D879DA47-44C6-47DC-9783-02CFF79BDFA3}" srcId="{D6421C1F-372B-4808-90BA-837924EE0218}" destId="{DC37AAD6-CD7F-4227-B3DF-679653FE798C}" srcOrd="3" destOrd="0" parTransId="{0336901F-EC46-405F-8692-DA181AE088DB}" sibTransId="{0F9BB03E-4028-450C-8DFE-875083056D98}"/>
    <dgm:cxn modelId="{BA0D9183-A5EE-471C-B642-CED4E0820F5D}" type="presOf" srcId="{7484D515-D65F-48C2-859E-05B3B6F3D280}" destId="{ADCB0BE0-9EE1-4137-969C-27D5A3557A04}" srcOrd="0" destOrd="0" presId="urn:microsoft.com/office/officeart/2008/layout/CaptionedPictures"/>
    <dgm:cxn modelId="{B9AD5AB0-FE43-4EA2-95A3-C1917FE4A3FD}" type="presParOf" srcId="{38D939E2-C30D-4344-A683-D1D1A0A102BC}" destId="{D7B0963A-CBD8-453B-B626-A606ABD90ACB}" srcOrd="0" destOrd="0" presId="urn:microsoft.com/office/officeart/2008/layout/CaptionedPictures"/>
    <dgm:cxn modelId="{1D3B6EA6-379C-4BC9-AF8C-D644DACCCD02}" type="presParOf" srcId="{D7B0963A-CBD8-453B-B626-A606ABD90ACB}" destId="{BDE52DD9-43BD-4C37-8A6E-C5AA49F03C89}" srcOrd="0" destOrd="0" presId="urn:microsoft.com/office/officeart/2008/layout/CaptionedPictures"/>
    <dgm:cxn modelId="{9749B6D8-43EA-4BFC-9139-1A26D9D73988}" type="presParOf" srcId="{D7B0963A-CBD8-453B-B626-A606ABD90ACB}" destId="{3B07D2F7-C9F4-4906-850B-94B50291067E}" srcOrd="1" destOrd="0" presId="urn:microsoft.com/office/officeart/2008/layout/CaptionedPictures"/>
    <dgm:cxn modelId="{D3FA575F-F8EC-4278-9FC6-5281FE2C78C4}" type="presParOf" srcId="{D7B0963A-CBD8-453B-B626-A606ABD90ACB}" destId="{DFEAE9D8-CE7E-4497-A623-6B0EC3C25DBD}" srcOrd="2" destOrd="0" presId="urn:microsoft.com/office/officeart/2008/layout/CaptionedPictures"/>
    <dgm:cxn modelId="{C9BF36A8-F404-40E5-813D-5E89798FEC9E}" type="presParOf" srcId="{DFEAE9D8-CE7E-4497-A623-6B0EC3C25DBD}" destId="{1356BE37-200D-48B8-AC5E-7AEA802F5EA8}" srcOrd="0" destOrd="0" presId="urn:microsoft.com/office/officeart/2008/layout/CaptionedPictures"/>
    <dgm:cxn modelId="{B8D05CFC-DA0A-44DE-8397-85A9E1141900}" type="presParOf" srcId="{DFEAE9D8-CE7E-4497-A623-6B0EC3C25DBD}" destId="{D876F64F-881D-4650-AF65-22FB45A87621}" srcOrd="1" destOrd="0" presId="urn:microsoft.com/office/officeart/2008/layout/CaptionedPictures"/>
    <dgm:cxn modelId="{E3A25775-83AF-4879-BFD2-2D14C8BD7539}" type="presParOf" srcId="{38D939E2-C30D-4344-A683-D1D1A0A102BC}" destId="{7307FF10-F76C-49A9-BA98-73FE503BFED1}" srcOrd="1" destOrd="0" presId="urn:microsoft.com/office/officeart/2008/layout/CaptionedPictures"/>
    <dgm:cxn modelId="{239F79B8-BD8E-49DD-9DDF-9766C8F05CE5}" type="presParOf" srcId="{38D939E2-C30D-4344-A683-D1D1A0A102BC}" destId="{0823FB03-0F91-4B15-BE91-E58F9F9D4E58}" srcOrd="2" destOrd="0" presId="urn:microsoft.com/office/officeart/2008/layout/CaptionedPictures"/>
    <dgm:cxn modelId="{641D18C6-895F-4FB6-9203-19B2AD9E57DB}" type="presParOf" srcId="{0823FB03-0F91-4B15-BE91-E58F9F9D4E58}" destId="{EB84E8A0-1BC7-4D0D-88A5-5E537EE74D6A}" srcOrd="0" destOrd="0" presId="urn:microsoft.com/office/officeart/2008/layout/CaptionedPictures"/>
    <dgm:cxn modelId="{A9B82848-144E-44A6-8E6E-36D4A1999FAE}" type="presParOf" srcId="{0823FB03-0F91-4B15-BE91-E58F9F9D4E58}" destId="{7E4C555E-C654-4446-8BE5-B614756E3528}" srcOrd="1" destOrd="0" presId="urn:microsoft.com/office/officeart/2008/layout/CaptionedPictures"/>
    <dgm:cxn modelId="{C3A12B86-194A-4F69-AE56-C4C4A50449F9}" type="presParOf" srcId="{0823FB03-0F91-4B15-BE91-E58F9F9D4E58}" destId="{EF0FAEFE-4B37-4C43-9163-0AF1CEA2DCF9}" srcOrd="2" destOrd="0" presId="urn:microsoft.com/office/officeart/2008/layout/CaptionedPictures"/>
    <dgm:cxn modelId="{A6C07D71-5FAE-4938-8BFB-D4AF5E146AAD}" type="presParOf" srcId="{EF0FAEFE-4B37-4C43-9163-0AF1CEA2DCF9}" destId="{99857A5F-F831-4C9F-BCCF-33C8ECA28702}" srcOrd="0" destOrd="0" presId="urn:microsoft.com/office/officeart/2008/layout/CaptionedPictures"/>
    <dgm:cxn modelId="{ABF4E764-8B52-4D0E-B571-CCBF91B23179}" type="presParOf" srcId="{EF0FAEFE-4B37-4C43-9163-0AF1CEA2DCF9}" destId="{A89AB220-E426-48BF-A7F6-F352EC3BAB1B}" srcOrd="1" destOrd="0" presId="urn:microsoft.com/office/officeart/2008/layout/CaptionedPictures"/>
    <dgm:cxn modelId="{825BFCFC-46FB-4857-9896-55348BD8727D}" type="presParOf" srcId="{38D939E2-C30D-4344-A683-D1D1A0A102BC}" destId="{C5E962F0-AC90-47B7-81BE-BA5F6B8FF1B8}" srcOrd="3" destOrd="0" presId="urn:microsoft.com/office/officeart/2008/layout/CaptionedPictures"/>
    <dgm:cxn modelId="{75D06B99-ABBA-45F4-9ABA-1EA74F3FF2E1}" type="presParOf" srcId="{38D939E2-C30D-4344-A683-D1D1A0A102BC}" destId="{0C5866DD-79C5-4B55-A125-735550E52D12}" srcOrd="4" destOrd="0" presId="urn:microsoft.com/office/officeart/2008/layout/CaptionedPictures"/>
    <dgm:cxn modelId="{527D0026-83D1-4870-85E8-43A18F5E9385}" type="presParOf" srcId="{0C5866DD-79C5-4B55-A125-735550E52D12}" destId="{4EE41DE7-1079-48D4-9DC9-0FF89B74B898}" srcOrd="0" destOrd="0" presId="urn:microsoft.com/office/officeart/2008/layout/CaptionedPictures"/>
    <dgm:cxn modelId="{5EE954FD-4029-4B44-9C52-067FF93A95FD}" type="presParOf" srcId="{0C5866DD-79C5-4B55-A125-735550E52D12}" destId="{65219785-CF5D-41A6-A25F-8B32DB73AABA}" srcOrd="1" destOrd="0" presId="urn:microsoft.com/office/officeart/2008/layout/CaptionedPictures"/>
    <dgm:cxn modelId="{1EA677FC-391B-44E1-A44F-BD318BF75FEE}" type="presParOf" srcId="{0C5866DD-79C5-4B55-A125-735550E52D12}" destId="{5C12E161-1914-4F8E-9406-379492D26EA8}" srcOrd="2" destOrd="0" presId="urn:microsoft.com/office/officeart/2008/layout/CaptionedPictures"/>
    <dgm:cxn modelId="{3232AA56-FDD3-42CB-BFF3-57496F0D11B6}" type="presParOf" srcId="{5C12E161-1914-4F8E-9406-379492D26EA8}" destId="{05E03B0E-E4E9-408D-AAA4-1F5F6864DC4E}" srcOrd="0" destOrd="0" presId="urn:microsoft.com/office/officeart/2008/layout/CaptionedPictures"/>
    <dgm:cxn modelId="{923B0BE7-2347-44D8-9AFA-BD1CC569BE7C}" type="presParOf" srcId="{5C12E161-1914-4F8E-9406-379492D26EA8}" destId="{1B90495F-9862-4A29-949F-E9571F1725C6}" srcOrd="1" destOrd="0" presId="urn:microsoft.com/office/officeart/2008/layout/CaptionedPictures"/>
    <dgm:cxn modelId="{ED685E62-2091-4DCF-B321-40DEDA8AD32F}" type="presParOf" srcId="{38D939E2-C30D-4344-A683-D1D1A0A102BC}" destId="{A48B7126-A6FC-48E2-AD73-D12AE9330AC1}" srcOrd="5" destOrd="0" presId="urn:microsoft.com/office/officeart/2008/layout/CaptionedPictures"/>
    <dgm:cxn modelId="{7D3573B4-A038-466C-96E9-B2494E6AD9F8}" type="presParOf" srcId="{38D939E2-C30D-4344-A683-D1D1A0A102BC}" destId="{7219948A-76A0-4A1E-9212-2B570331DB8A}" srcOrd="6" destOrd="0" presId="urn:microsoft.com/office/officeart/2008/layout/CaptionedPictures"/>
    <dgm:cxn modelId="{61FB9FC0-79CA-4D2F-BC4C-7577491DF709}" type="presParOf" srcId="{7219948A-76A0-4A1E-9212-2B570331DB8A}" destId="{23F75088-74A4-4F99-9646-847EBBC95AB1}" srcOrd="0" destOrd="0" presId="urn:microsoft.com/office/officeart/2008/layout/CaptionedPictures"/>
    <dgm:cxn modelId="{2EB65C3A-0571-4737-8E89-DFBB21C94561}" type="presParOf" srcId="{7219948A-76A0-4A1E-9212-2B570331DB8A}" destId="{1AF2DB78-66D1-4494-BEB3-9BA3C0F8F7CE}" srcOrd="1" destOrd="0" presId="urn:microsoft.com/office/officeart/2008/layout/CaptionedPictures"/>
    <dgm:cxn modelId="{94507244-1366-41BC-8072-D9CF56FFE212}" type="presParOf" srcId="{7219948A-76A0-4A1E-9212-2B570331DB8A}" destId="{5A63DA39-9C8C-416D-8951-9E36107CA5E5}" srcOrd="2" destOrd="0" presId="urn:microsoft.com/office/officeart/2008/layout/CaptionedPictures"/>
    <dgm:cxn modelId="{C6E4E1BA-D8AA-416C-A0C2-6CC96C5E6784}" type="presParOf" srcId="{5A63DA39-9C8C-416D-8951-9E36107CA5E5}" destId="{D5839728-AEB7-41F8-BF3F-AD551D84C7E3}" srcOrd="0" destOrd="0" presId="urn:microsoft.com/office/officeart/2008/layout/CaptionedPictures"/>
    <dgm:cxn modelId="{12C55419-EFEB-4F0D-98A6-9F73E33432C6}" type="presParOf" srcId="{5A63DA39-9C8C-416D-8951-9E36107CA5E5}" destId="{CB60A5C3-C9AF-49EB-B930-D963F96F08FC}" srcOrd="1" destOrd="0" presId="urn:microsoft.com/office/officeart/2008/layout/CaptionedPictures"/>
    <dgm:cxn modelId="{8235487A-E037-4D69-8637-DE71B62423B4}" type="presParOf" srcId="{38D939E2-C30D-4344-A683-D1D1A0A102BC}" destId="{52C79D9C-48A9-4193-98CC-703800C57B39}" srcOrd="7" destOrd="0" presId="urn:microsoft.com/office/officeart/2008/layout/CaptionedPictures"/>
    <dgm:cxn modelId="{9741B87A-0EFC-454A-B6BD-D7FDA3D765E3}" type="presParOf" srcId="{38D939E2-C30D-4344-A683-D1D1A0A102BC}" destId="{3D57641A-E99C-4C30-B030-5BBC81480830}" srcOrd="8" destOrd="0" presId="urn:microsoft.com/office/officeart/2008/layout/CaptionedPictures"/>
    <dgm:cxn modelId="{919E894F-F752-4967-927B-CF9FADAC75F7}" type="presParOf" srcId="{3D57641A-E99C-4C30-B030-5BBC81480830}" destId="{E979FB56-95D6-4A0F-8C51-A2D9D083102E}" srcOrd="0" destOrd="0" presId="urn:microsoft.com/office/officeart/2008/layout/CaptionedPictures"/>
    <dgm:cxn modelId="{2480D120-5EA5-47FB-A5FD-ACF189278E9B}" type="presParOf" srcId="{3D57641A-E99C-4C30-B030-5BBC81480830}" destId="{AD0FC539-183D-464C-9658-1EE5BC459306}" srcOrd="1" destOrd="0" presId="urn:microsoft.com/office/officeart/2008/layout/CaptionedPictures"/>
    <dgm:cxn modelId="{2B5F917F-179C-4112-89AD-B7C85437D67E}" type="presParOf" srcId="{3D57641A-E99C-4C30-B030-5BBC81480830}" destId="{A5EC6F92-1BFB-4992-A31B-09C0E2E3C61D}" srcOrd="2" destOrd="0" presId="urn:microsoft.com/office/officeart/2008/layout/CaptionedPictures"/>
    <dgm:cxn modelId="{397CD54E-D32A-4441-A125-FF1440F1B060}" type="presParOf" srcId="{A5EC6F92-1BFB-4992-A31B-09C0E2E3C61D}" destId="{CEC46747-AA0B-4BAB-92A2-EE5DFA6602D4}" srcOrd="0" destOrd="0" presId="urn:microsoft.com/office/officeart/2008/layout/CaptionedPictures"/>
    <dgm:cxn modelId="{C3C05566-03D3-461A-A9E3-16D6A1190A44}" type="presParOf" srcId="{A5EC6F92-1BFB-4992-A31B-09C0E2E3C61D}" destId="{515E41F0-07A9-45CE-B60E-511164D578DD}" srcOrd="1" destOrd="0" presId="urn:microsoft.com/office/officeart/2008/layout/CaptionedPictures"/>
    <dgm:cxn modelId="{A6B14223-58E2-48E7-8506-D7336F510AD9}" type="presParOf" srcId="{38D939E2-C30D-4344-A683-D1D1A0A102BC}" destId="{611276B7-9F16-4658-8971-5747823B6ACC}" srcOrd="9" destOrd="0" presId="urn:microsoft.com/office/officeart/2008/layout/CaptionedPictures"/>
    <dgm:cxn modelId="{212822DB-A27A-4EA2-B887-C7EAAC09D3EC}" type="presParOf" srcId="{38D939E2-C30D-4344-A683-D1D1A0A102BC}" destId="{85F124E1-8F09-4393-A9A9-23995D368619}" srcOrd="10" destOrd="0" presId="urn:microsoft.com/office/officeart/2008/layout/CaptionedPictures"/>
    <dgm:cxn modelId="{C42605BF-62FB-4C29-B24B-DB7DF5D5D42A}" type="presParOf" srcId="{85F124E1-8F09-4393-A9A9-23995D368619}" destId="{59C72839-5ABF-4765-9007-D3B5D82A3808}" srcOrd="0" destOrd="0" presId="urn:microsoft.com/office/officeart/2008/layout/CaptionedPictures"/>
    <dgm:cxn modelId="{105E2EFC-7BEB-418B-B8E6-E1A8D0CC5421}" type="presParOf" srcId="{85F124E1-8F09-4393-A9A9-23995D368619}" destId="{56FD77AD-E8CF-43C9-895C-AA6B61F41067}" srcOrd="1" destOrd="0" presId="urn:microsoft.com/office/officeart/2008/layout/CaptionedPictures"/>
    <dgm:cxn modelId="{4DDAA750-E74E-44A8-9940-F54C9DE97667}" type="presParOf" srcId="{85F124E1-8F09-4393-A9A9-23995D368619}" destId="{66634D1A-99D2-41C1-8717-DBD52F128C36}" srcOrd="2" destOrd="0" presId="urn:microsoft.com/office/officeart/2008/layout/CaptionedPictures"/>
    <dgm:cxn modelId="{BE216239-E30C-4372-8BE6-3BEDD067B234}" type="presParOf" srcId="{66634D1A-99D2-41C1-8717-DBD52F128C36}" destId="{58B4B6B3-A620-43A0-B1D2-F1FFA962F1BC}" srcOrd="0" destOrd="0" presId="urn:microsoft.com/office/officeart/2008/layout/CaptionedPictures"/>
    <dgm:cxn modelId="{CFE31C8B-AC0B-4080-8E61-851936FAD623}" type="presParOf" srcId="{66634D1A-99D2-41C1-8717-DBD52F128C36}" destId="{ADCB0BE0-9EE1-4137-969C-27D5A3557A04}" srcOrd="1" destOrd="0" presId="urn:microsoft.com/office/officeart/2008/layout/CaptionedPictures"/>
    <dgm:cxn modelId="{A92083B2-1B0C-4C64-8A25-0C63F11612F4}" type="presParOf" srcId="{38D939E2-C30D-4344-A683-D1D1A0A102BC}" destId="{8116D021-D194-4F0C-991D-4AAAAD939DFB}" srcOrd="11" destOrd="0" presId="urn:microsoft.com/office/officeart/2008/layout/CaptionedPictures"/>
    <dgm:cxn modelId="{DBD10F6E-BD37-457B-8C60-5DDA8C9BBA4A}" type="presParOf" srcId="{38D939E2-C30D-4344-A683-D1D1A0A102BC}" destId="{DC5C8B0A-D05D-40C4-8410-3046E448D3AF}" srcOrd="12" destOrd="0" presId="urn:microsoft.com/office/officeart/2008/layout/CaptionedPictures"/>
    <dgm:cxn modelId="{D454FB2E-4FB3-496E-B474-BF8ACCF02785}" type="presParOf" srcId="{DC5C8B0A-D05D-40C4-8410-3046E448D3AF}" destId="{C7BB0DF1-550E-48A6-AE83-AF4EFE169084}" srcOrd="0" destOrd="0" presId="urn:microsoft.com/office/officeart/2008/layout/CaptionedPictures"/>
    <dgm:cxn modelId="{EDD587FF-6F2D-4CE2-A7F2-06FABAFBB5B0}" type="presParOf" srcId="{DC5C8B0A-D05D-40C4-8410-3046E448D3AF}" destId="{C99DD8E9-F702-4597-B8E7-1AF053A31169}" srcOrd="1" destOrd="0" presId="urn:microsoft.com/office/officeart/2008/layout/CaptionedPictures"/>
    <dgm:cxn modelId="{BF7A6A0E-9860-4616-A5C8-FCC4E121522A}" type="presParOf" srcId="{DC5C8B0A-D05D-40C4-8410-3046E448D3AF}" destId="{7A7AA0AC-A044-407C-81EB-08AC49D3D3B3}" srcOrd="2" destOrd="0" presId="urn:microsoft.com/office/officeart/2008/layout/CaptionedPictures"/>
    <dgm:cxn modelId="{58A29A04-16B3-4ACE-819E-79BDFC0CA863}" type="presParOf" srcId="{7A7AA0AC-A044-407C-81EB-08AC49D3D3B3}" destId="{2ACB4F6C-7506-4C11-AB9E-0BFDB469C1C6}" srcOrd="0" destOrd="0" presId="urn:microsoft.com/office/officeart/2008/layout/CaptionedPictures"/>
    <dgm:cxn modelId="{CC68AF3C-D485-40EA-A220-008D189B6409}" type="presParOf" srcId="{7A7AA0AC-A044-407C-81EB-08AC49D3D3B3}" destId="{4CC33B49-3520-4383-AC59-1C05F17BBAA1}" srcOrd="1" destOrd="0" presId="urn:microsoft.com/office/officeart/2008/layout/CaptionedPictures"/>
    <dgm:cxn modelId="{8A056246-FC37-4F9E-B05B-2C599E7A1930}" type="presParOf" srcId="{38D939E2-C30D-4344-A683-D1D1A0A102BC}" destId="{E10A0A32-8058-46FE-94FF-27FD4A1EF692}" srcOrd="13" destOrd="0" presId="urn:microsoft.com/office/officeart/2008/layout/CaptionedPictures"/>
    <dgm:cxn modelId="{91F8C506-8AF2-4668-9C9A-5ED3259D19B6}" type="presParOf" srcId="{38D939E2-C30D-4344-A683-D1D1A0A102BC}" destId="{F34797B7-6809-4C60-A6AB-739F63E7093C}" srcOrd="14" destOrd="0" presId="urn:microsoft.com/office/officeart/2008/layout/CaptionedPictures"/>
    <dgm:cxn modelId="{229B1964-3214-4E48-B522-37973099CA8B}" type="presParOf" srcId="{F34797B7-6809-4C60-A6AB-739F63E7093C}" destId="{90D6CBE1-723F-4718-A46D-51448C6EA0FF}" srcOrd="0" destOrd="0" presId="urn:microsoft.com/office/officeart/2008/layout/CaptionedPictures"/>
    <dgm:cxn modelId="{5B9FB367-B75D-43B1-BC20-EF7A9998E25B}" type="presParOf" srcId="{F34797B7-6809-4C60-A6AB-739F63E7093C}" destId="{DA3EB962-68D3-46E1-BF93-2795F649A9D6}" srcOrd="1" destOrd="0" presId="urn:microsoft.com/office/officeart/2008/layout/CaptionedPictures"/>
    <dgm:cxn modelId="{16226400-2505-450D-A6B4-42FF9D013FE1}" type="presParOf" srcId="{F34797B7-6809-4C60-A6AB-739F63E7093C}" destId="{74810EB1-9E7D-48E8-9287-D67802E8B6C5}" srcOrd="2" destOrd="0" presId="urn:microsoft.com/office/officeart/2008/layout/CaptionedPictures"/>
    <dgm:cxn modelId="{B2C9FA1C-5E08-4D2E-AF59-C8C29B0AD2FD}" type="presParOf" srcId="{74810EB1-9E7D-48E8-9287-D67802E8B6C5}" destId="{63BF683B-5329-41D1-9E76-A552E707CE1B}" srcOrd="0" destOrd="0" presId="urn:microsoft.com/office/officeart/2008/layout/CaptionedPictures"/>
    <dgm:cxn modelId="{C097398A-4916-42DB-A493-19FAA84ABF12}" type="presParOf" srcId="{74810EB1-9E7D-48E8-9287-D67802E8B6C5}" destId="{C85FD2C5-A60B-46C6-8BA2-9F232121E0C5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Whisk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E72586C8-0A10-48C9-A87D-64F8B6763351}">
      <dgm:prSet phldrT="[Text]"/>
      <dgm:spPr/>
      <dgm:t>
        <a:bodyPr/>
        <a:lstStyle/>
        <a:p>
          <a:r>
            <a:rPr lang="en-US" dirty="0" smtClean="0"/>
            <a:t>Rotary beater</a:t>
          </a:r>
          <a:endParaRPr lang="en-US" dirty="0"/>
        </a:p>
      </dgm:t>
    </dgm:pt>
    <dgm:pt modelId="{8A1FFF0A-2D82-4324-AE68-A87AE0C0B2E8}" type="parTrans" cxnId="{F500956D-258E-4C19-B69C-8BF442A98A16}">
      <dgm:prSet/>
      <dgm:spPr/>
      <dgm:t>
        <a:bodyPr/>
        <a:lstStyle/>
        <a:p>
          <a:endParaRPr lang="en-US"/>
        </a:p>
      </dgm:t>
    </dgm:pt>
    <dgm:pt modelId="{6CB9966E-AF0D-4739-9728-7FC40AA88C1E}" type="sibTrans" cxnId="{F500956D-258E-4C19-B69C-8BF442A98A16}">
      <dgm:prSet/>
      <dgm:spPr/>
      <dgm:t>
        <a:bodyPr/>
        <a:lstStyle/>
        <a:p>
          <a:endParaRPr lang="en-US"/>
        </a:p>
      </dgm:t>
    </dgm:pt>
    <dgm:pt modelId="{DDBC8A42-4E17-40E1-9C5E-3DB08F32F260}">
      <dgm:prSet phldrT="[Text]"/>
      <dgm:spPr/>
      <dgm:t>
        <a:bodyPr/>
        <a:lstStyle/>
        <a:p>
          <a:r>
            <a:rPr lang="en-US" dirty="0" smtClean="0"/>
            <a:t>Sifter</a:t>
          </a:r>
          <a:endParaRPr lang="en-US" dirty="0"/>
        </a:p>
      </dgm:t>
    </dgm:pt>
    <dgm:pt modelId="{706CB292-0CC4-4F09-8696-414143BF2960}" type="parTrans" cxnId="{B411621A-066F-4EE8-B60B-80987A480774}">
      <dgm:prSet/>
      <dgm:spPr/>
      <dgm:t>
        <a:bodyPr/>
        <a:lstStyle/>
        <a:p>
          <a:endParaRPr lang="en-US"/>
        </a:p>
      </dgm:t>
    </dgm:pt>
    <dgm:pt modelId="{533E511E-DC9C-4FCA-B2BB-1098CF5523CC}" type="sibTrans" cxnId="{B411621A-066F-4EE8-B60B-80987A480774}">
      <dgm:prSet/>
      <dgm:spPr/>
      <dgm:t>
        <a:bodyPr/>
        <a:lstStyle/>
        <a:p>
          <a:endParaRPr lang="en-US"/>
        </a:p>
      </dgm:t>
    </dgm:pt>
    <dgm:pt modelId="{161C99C4-A6DC-4A7D-8E19-24F3870BD16A}">
      <dgm:prSet phldrT="[Text]"/>
      <dgm:spPr/>
      <dgm:t>
        <a:bodyPr/>
        <a:lstStyle/>
        <a:p>
          <a:r>
            <a:rPr lang="en-US" dirty="0" smtClean="0"/>
            <a:t>Rubber spatula</a:t>
          </a:r>
          <a:endParaRPr lang="en-US" dirty="0"/>
        </a:p>
      </dgm:t>
    </dgm:pt>
    <dgm:pt modelId="{C6BF160B-8CB1-4C7F-BC5B-6BB3E67BD178}" type="parTrans" cxnId="{C2BA228D-268E-477B-ABC4-1046B5C8E55C}">
      <dgm:prSet/>
      <dgm:spPr/>
      <dgm:t>
        <a:bodyPr/>
        <a:lstStyle/>
        <a:p>
          <a:endParaRPr lang="en-US"/>
        </a:p>
      </dgm:t>
    </dgm:pt>
    <dgm:pt modelId="{C3E8228C-BFF5-47A9-968E-F0C723077720}" type="sibTrans" cxnId="{C2BA228D-268E-477B-ABC4-1046B5C8E55C}">
      <dgm:prSet/>
      <dgm:spPr/>
      <dgm:t>
        <a:bodyPr/>
        <a:lstStyle/>
        <a:p>
          <a:endParaRPr lang="en-US"/>
        </a:p>
      </dgm:t>
    </dgm:pt>
    <dgm:pt modelId="{CA18ACD5-BE10-4F59-91EE-8A2B793E424C}">
      <dgm:prSet phldrT="[Text]"/>
      <dgm:spPr/>
      <dgm:t>
        <a:bodyPr/>
        <a:lstStyle/>
        <a:p>
          <a:r>
            <a:rPr lang="en-US" dirty="0" smtClean="0"/>
            <a:t>Mixing bowls</a:t>
          </a:r>
          <a:endParaRPr lang="en-US" dirty="0"/>
        </a:p>
      </dgm:t>
    </dgm:pt>
    <dgm:pt modelId="{EF289565-0479-4BBE-962A-CE275E8DB467}" type="parTrans" cxnId="{A28B7216-E242-4AC8-8A5A-25A6D1B7F59F}">
      <dgm:prSet/>
      <dgm:spPr/>
      <dgm:t>
        <a:bodyPr/>
        <a:lstStyle/>
        <a:p>
          <a:endParaRPr lang="en-US"/>
        </a:p>
      </dgm:t>
    </dgm:pt>
    <dgm:pt modelId="{5F51AFF6-7772-4DC2-94F1-6341EECAFD2E}" type="sibTrans" cxnId="{A28B7216-E242-4AC8-8A5A-25A6D1B7F59F}">
      <dgm:prSet/>
      <dgm:spPr/>
      <dgm:t>
        <a:bodyPr/>
        <a:lstStyle/>
        <a:p>
          <a:endParaRPr lang="en-US"/>
        </a:p>
      </dgm:t>
    </dgm:pt>
    <dgm:pt modelId="{CA6D8BC3-BDF3-47F9-9FD3-D58C6676DDDE}">
      <dgm:prSet phldrT="[Text]"/>
      <dgm:spPr/>
      <dgm:t>
        <a:bodyPr/>
        <a:lstStyle/>
        <a:p>
          <a:r>
            <a:rPr lang="en-US" dirty="0" smtClean="0"/>
            <a:t>Wooden spoon</a:t>
          </a:r>
          <a:endParaRPr lang="en-US" dirty="0"/>
        </a:p>
      </dgm:t>
    </dgm:pt>
    <dgm:pt modelId="{88A4FB94-B851-43A1-8C68-1FE56309E988}" type="parTrans" cxnId="{365168D1-AC35-45C0-824B-3B410B9957F2}">
      <dgm:prSet/>
      <dgm:spPr/>
      <dgm:t>
        <a:bodyPr/>
        <a:lstStyle/>
        <a:p>
          <a:endParaRPr lang="en-US"/>
        </a:p>
      </dgm:t>
    </dgm:pt>
    <dgm:pt modelId="{C190D407-DF6B-4C37-8E0E-2F2E83372C6D}" type="sibTrans" cxnId="{365168D1-AC35-45C0-824B-3B410B9957F2}">
      <dgm:prSet/>
      <dgm:spPr/>
      <dgm:t>
        <a:bodyPr/>
        <a:lstStyle/>
        <a:p>
          <a:endParaRPr lang="en-US"/>
        </a:p>
      </dgm:t>
    </dgm:pt>
    <dgm:pt modelId="{593F03EE-C488-49C2-88EB-606B95844739}">
      <dgm:prSet phldrT="[Text]"/>
      <dgm:spPr/>
      <dgm:t>
        <a:bodyPr/>
        <a:lstStyle/>
        <a:p>
          <a:r>
            <a:rPr lang="en-US" dirty="0" smtClean="0"/>
            <a:t>Pastry blender</a:t>
          </a:r>
          <a:endParaRPr lang="en-US" dirty="0"/>
        </a:p>
      </dgm:t>
    </dgm:pt>
    <dgm:pt modelId="{63ACFB5E-B2D1-452D-8D62-4D422F23A0E6}" type="parTrans" cxnId="{611DE771-B0F5-449A-B87E-14BCF2D2D56B}">
      <dgm:prSet/>
      <dgm:spPr/>
      <dgm:t>
        <a:bodyPr/>
        <a:lstStyle/>
        <a:p>
          <a:endParaRPr lang="en-US"/>
        </a:p>
      </dgm:t>
    </dgm:pt>
    <dgm:pt modelId="{2B02549A-87E4-4F9E-8CDA-A6B84EFFB799}" type="sibTrans" cxnId="{611DE771-B0F5-449A-B87E-14BCF2D2D56B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7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D0916898-41BB-4CB0-9AA0-115CE763F2DD}" type="pres">
      <dgm:prSet presAssocID="{E72586C8-0A10-48C9-A87D-64F8B6763351}" presName="composite" presStyleCnt="0">
        <dgm:presLayoutVars>
          <dgm:chMax val="1"/>
          <dgm:chPref val="1"/>
        </dgm:presLayoutVars>
      </dgm:prSet>
      <dgm:spPr/>
    </dgm:pt>
    <dgm:pt modelId="{FE5276B8-3869-41E5-B999-29A9A40DA300}" type="pres">
      <dgm:prSet presAssocID="{E72586C8-0A10-48C9-A87D-64F8B6763351}" presName="Accent" presStyleLbl="trAlignAcc1" presStyleIdx="1" presStyleCnt="7">
        <dgm:presLayoutVars>
          <dgm:chMax val="0"/>
          <dgm:chPref val="0"/>
        </dgm:presLayoutVars>
      </dgm:prSet>
      <dgm:spPr/>
    </dgm:pt>
    <dgm:pt modelId="{4463BE23-2620-4104-A0D6-08BB85422664}" type="pres">
      <dgm:prSet presAssocID="{E72586C8-0A10-48C9-A87D-64F8B6763351}" presName="Image" presStyleLbl="alignImgPlace1" presStyleIdx="1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F4523915-6E99-407D-9408-F3B6A7AE6777}" type="pres">
      <dgm:prSet presAssocID="{E72586C8-0A10-48C9-A87D-64F8B6763351}" presName="ChildComposite" presStyleCnt="0"/>
      <dgm:spPr/>
    </dgm:pt>
    <dgm:pt modelId="{ABB6D797-480A-4813-B002-6B9EBD6E03B9}" type="pres">
      <dgm:prSet presAssocID="{E72586C8-0A10-48C9-A87D-64F8B676335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AB1E7193-009D-429A-BF21-01C2871A197F}" type="pres">
      <dgm:prSet presAssocID="{E72586C8-0A10-48C9-A87D-64F8B6763351}" presName="Parent" presStyleLbl="revTx" presStyleIdx="1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B3CF7D8-C2AB-415E-8A64-F87C0AF97078}" type="pres">
      <dgm:prSet presAssocID="{6CB9966E-AF0D-4739-9728-7FC40AA88C1E}" presName="sibTrans" presStyleCnt="0"/>
      <dgm:spPr/>
    </dgm:pt>
    <dgm:pt modelId="{904FA351-18E6-4B35-A77A-7157F346DD6B}" type="pres">
      <dgm:prSet presAssocID="{DDBC8A42-4E17-40E1-9C5E-3DB08F32F260}" presName="composite" presStyleCnt="0">
        <dgm:presLayoutVars>
          <dgm:chMax val="1"/>
          <dgm:chPref val="1"/>
        </dgm:presLayoutVars>
      </dgm:prSet>
      <dgm:spPr/>
    </dgm:pt>
    <dgm:pt modelId="{10FBA6E6-ABFB-43F9-B572-68DCC2A9C92A}" type="pres">
      <dgm:prSet presAssocID="{DDBC8A42-4E17-40E1-9C5E-3DB08F32F260}" presName="Accent" presStyleLbl="trAlignAcc1" presStyleIdx="2" presStyleCnt="7">
        <dgm:presLayoutVars>
          <dgm:chMax val="0"/>
          <dgm:chPref val="0"/>
        </dgm:presLayoutVars>
      </dgm:prSet>
      <dgm:spPr/>
    </dgm:pt>
    <dgm:pt modelId="{ABF422C7-F2A9-4AE9-BED0-91349557D11B}" type="pres">
      <dgm:prSet presAssocID="{DDBC8A42-4E17-40E1-9C5E-3DB08F32F260}" presName="Image" presStyleLbl="alignImgPlace1" presStyleIdx="2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F242B18F-8C1B-4DCD-8C30-68CB5ED2975E}" type="pres">
      <dgm:prSet presAssocID="{DDBC8A42-4E17-40E1-9C5E-3DB08F32F260}" presName="ChildComposite" presStyleCnt="0"/>
      <dgm:spPr/>
    </dgm:pt>
    <dgm:pt modelId="{3137EF7C-AD1F-4A56-A42E-EF1FF8FD3D0C}" type="pres">
      <dgm:prSet presAssocID="{DDBC8A42-4E17-40E1-9C5E-3DB08F32F26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B0C0601-20B4-49CC-B382-A4DD5D71C577}" type="pres">
      <dgm:prSet presAssocID="{DDBC8A42-4E17-40E1-9C5E-3DB08F32F260}" presName="Parent" presStyleLbl="revTx" presStyleIdx="2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A550DC2-33CA-49D8-85BF-DC7DD879257B}" type="pres">
      <dgm:prSet presAssocID="{533E511E-DC9C-4FCA-B2BB-1098CF5523CC}" presName="sibTrans" presStyleCnt="0"/>
      <dgm:spPr/>
    </dgm:pt>
    <dgm:pt modelId="{1906875A-B5AD-4868-813B-25A2C4A66D1C}" type="pres">
      <dgm:prSet presAssocID="{161C99C4-A6DC-4A7D-8E19-24F3870BD16A}" presName="composite" presStyleCnt="0">
        <dgm:presLayoutVars>
          <dgm:chMax val="1"/>
          <dgm:chPref val="1"/>
        </dgm:presLayoutVars>
      </dgm:prSet>
      <dgm:spPr/>
    </dgm:pt>
    <dgm:pt modelId="{04C7F4BE-D990-4D42-BEE9-069466E2DC7F}" type="pres">
      <dgm:prSet presAssocID="{161C99C4-A6DC-4A7D-8E19-24F3870BD16A}" presName="Accent" presStyleLbl="trAlignAcc1" presStyleIdx="3" presStyleCnt="7">
        <dgm:presLayoutVars>
          <dgm:chMax val="0"/>
          <dgm:chPref val="0"/>
        </dgm:presLayoutVars>
      </dgm:prSet>
      <dgm:spPr/>
    </dgm:pt>
    <dgm:pt modelId="{4A0B9299-FC08-4201-91FD-9B5A2DDE3B76}" type="pres">
      <dgm:prSet presAssocID="{161C99C4-A6DC-4A7D-8E19-24F3870BD16A}" presName="Image" presStyleLbl="alignImgPlace1" presStyleIdx="3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7F508118-37D7-4A1B-BE23-1F485B77228B}" type="pres">
      <dgm:prSet presAssocID="{161C99C4-A6DC-4A7D-8E19-24F3870BD16A}" presName="ChildComposite" presStyleCnt="0"/>
      <dgm:spPr/>
    </dgm:pt>
    <dgm:pt modelId="{2F172317-393D-46AE-80BA-E6D67B4008EA}" type="pres">
      <dgm:prSet presAssocID="{161C99C4-A6DC-4A7D-8E19-24F3870BD16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D2E1937-A795-4A6E-9047-60F2C8E198F5}" type="pres">
      <dgm:prSet presAssocID="{161C99C4-A6DC-4A7D-8E19-24F3870BD16A}" presName="Parent" presStyleLbl="revTx" presStyleIdx="3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0C96F40-45A0-4150-865D-91F4E58DDFE2}" type="pres">
      <dgm:prSet presAssocID="{C3E8228C-BFF5-47A9-968E-F0C723077720}" presName="sibTrans" presStyleCnt="0"/>
      <dgm:spPr/>
    </dgm:pt>
    <dgm:pt modelId="{14798AE3-E9D5-4F13-93D5-F4A9CA230242}" type="pres">
      <dgm:prSet presAssocID="{CA18ACD5-BE10-4F59-91EE-8A2B793E424C}" presName="composite" presStyleCnt="0">
        <dgm:presLayoutVars>
          <dgm:chMax val="1"/>
          <dgm:chPref val="1"/>
        </dgm:presLayoutVars>
      </dgm:prSet>
      <dgm:spPr/>
    </dgm:pt>
    <dgm:pt modelId="{3197082E-72A7-42FD-96CC-DC4F57E07DB2}" type="pres">
      <dgm:prSet presAssocID="{CA18ACD5-BE10-4F59-91EE-8A2B793E424C}" presName="Accent" presStyleLbl="trAlignAcc1" presStyleIdx="4" presStyleCnt="7">
        <dgm:presLayoutVars>
          <dgm:chMax val="0"/>
          <dgm:chPref val="0"/>
        </dgm:presLayoutVars>
      </dgm:prSet>
      <dgm:spPr/>
    </dgm:pt>
    <dgm:pt modelId="{FA1529AC-51E5-49F8-A2AB-93CFC4B97555}" type="pres">
      <dgm:prSet presAssocID="{CA18ACD5-BE10-4F59-91EE-8A2B793E424C}" presName="Image" presStyleLbl="alignImgPlace1" presStyleIdx="4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74E15C7D-A22D-4096-9B61-A1C71BA81F46}" type="pres">
      <dgm:prSet presAssocID="{CA18ACD5-BE10-4F59-91EE-8A2B793E424C}" presName="ChildComposite" presStyleCnt="0"/>
      <dgm:spPr/>
    </dgm:pt>
    <dgm:pt modelId="{8E1C8FDB-6529-482A-954F-383EAD05FBBB}" type="pres">
      <dgm:prSet presAssocID="{CA18ACD5-BE10-4F59-91EE-8A2B793E424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A988D0D2-EA80-4465-8CE6-72B4408E2125}" type="pres">
      <dgm:prSet presAssocID="{CA18ACD5-BE10-4F59-91EE-8A2B793E424C}" presName="Parent" presStyleLbl="revTx" presStyleIdx="4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571CACC-4574-4FD0-BBCA-1F4B25CBF6CF}" type="pres">
      <dgm:prSet presAssocID="{5F51AFF6-7772-4DC2-94F1-6341EECAFD2E}" presName="sibTrans" presStyleCnt="0"/>
      <dgm:spPr/>
    </dgm:pt>
    <dgm:pt modelId="{D18DDFCD-0579-4FE1-B806-7196094D86B7}" type="pres">
      <dgm:prSet presAssocID="{CA6D8BC3-BDF3-47F9-9FD3-D58C6676DDDE}" presName="composite" presStyleCnt="0">
        <dgm:presLayoutVars>
          <dgm:chMax val="1"/>
          <dgm:chPref val="1"/>
        </dgm:presLayoutVars>
      </dgm:prSet>
      <dgm:spPr/>
    </dgm:pt>
    <dgm:pt modelId="{ED18AF7A-591D-43E4-9E0A-EF40D8B6B314}" type="pres">
      <dgm:prSet presAssocID="{CA6D8BC3-BDF3-47F9-9FD3-D58C6676DDDE}" presName="Accent" presStyleLbl="trAlignAcc1" presStyleIdx="5" presStyleCnt="7">
        <dgm:presLayoutVars>
          <dgm:chMax val="0"/>
          <dgm:chPref val="0"/>
        </dgm:presLayoutVars>
      </dgm:prSet>
      <dgm:spPr/>
    </dgm:pt>
    <dgm:pt modelId="{1E2E3F08-6458-4C9E-A7F8-E5FE3198C27D}" type="pres">
      <dgm:prSet presAssocID="{CA6D8BC3-BDF3-47F9-9FD3-D58C6676DDDE}" presName="Image" presStyleLbl="alignImgPlace1" presStyleIdx="5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FC66B6FF-2883-4BFD-B63C-9E7CE12ABFE6}" type="pres">
      <dgm:prSet presAssocID="{CA6D8BC3-BDF3-47F9-9FD3-D58C6676DDDE}" presName="ChildComposite" presStyleCnt="0"/>
      <dgm:spPr/>
    </dgm:pt>
    <dgm:pt modelId="{E2CEC8CC-5B7A-473D-9A79-63A35E7D19DB}" type="pres">
      <dgm:prSet presAssocID="{CA6D8BC3-BDF3-47F9-9FD3-D58C6676DDD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B197AD03-2372-44BE-9DD8-62E263F2DDA4}" type="pres">
      <dgm:prSet presAssocID="{CA6D8BC3-BDF3-47F9-9FD3-D58C6676DDDE}" presName="Parent" presStyleLbl="revTx" presStyleIdx="5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4B022DE-4D8E-4F2E-8825-26C8B94EE8FA}" type="pres">
      <dgm:prSet presAssocID="{C190D407-DF6B-4C37-8E0E-2F2E83372C6D}" presName="sibTrans" presStyleCnt="0"/>
      <dgm:spPr/>
    </dgm:pt>
    <dgm:pt modelId="{62CA2220-F873-4F25-955D-230775D8981D}" type="pres">
      <dgm:prSet presAssocID="{593F03EE-C488-49C2-88EB-606B95844739}" presName="composite" presStyleCnt="0">
        <dgm:presLayoutVars>
          <dgm:chMax val="1"/>
          <dgm:chPref val="1"/>
        </dgm:presLayoutVars>
      </dgm:prSet>
      <dgm:spPr/>
    </dgm:pt>
    <dgm:pt modelId="{805F098C-4FA6-4132-AC3B-A5782EEF9661}" type="pres">
      <dgm:prSet presAssocID="{593F03EE-C488-49C2-88EB-606B95844739}" presName="Accent" presStyleLbl="trAlignAcc1" presStyleIdx="6" presStyleCnt="7">
        <dgm:presLayoutVars>
          <dgm:chMax val="0"/>
          <dgm:chPref val="0"/>
        </dgm:presLayoutVars>
      </dgm:prSet>
      <dgm:spPr/>
    </dgm:pt>
    <dgm:pt modelId="{F9114F1B-EED7-4210-A5A8-439C45D1E940}" type="pres">
      <dgm:prSet presAssocID="{593F03EE-C488-49C2-88EB-606B95844739}" presName="Image" presStyleLbl="alignImgPlace1" presStyleIdx="6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1B3B9E8A-95B8-415A-BCDC-3145403E1FB7}" type="pres">
      <dgm:prSet presAssocID="{593F03EE-C488-49C2-88EB-606B95844739}" presName="ChildComposite" presStyleCnt="0"/>
      <dgm:spPr/>
    </dgm:pt>
    <dgm:pt modelId="{FC424184-0A30-4EF1-8825-B98B98A50FC6}" type="pres">
      <dgm:prSet presAssocID="{593F03EE-C488-49C2-88EB-606B95844739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6BA22F9-8076-40B3-AB3E-8573DA9419DA}" type="pres">
      <dgm:prSet presAssocID="{593F03EE-C488-49C2-88EB-606B95844739}" presName="Parent" presStyleLbl="revTx" presStyleIdx="6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D8A4E4-ABDF-4AA3-9747-5CC772423166}" type="presOf" srcId="{DDBC8A42-4E17-40E1-9C5E-3DB08F32F260}" destId="{EB0C0601-20B4-49CC-B382-A4DD5D71C577}" srcOrd="0" destOrd="0" presId="urn:microsoft.com/office/officeart/2008/layout/CaptionedPictures"/>
    <dgm:cxn modelId="{A28B7216-E242-4AC8-8A5A-25A6D1B7F59F}" srcId="{D6421C1F-372B-4808-90BA-837924EE0218}" destId="{CA18ACD5-BE10-4F59-91EE-8A2B793E424C}" srcOrd="4" destOrd="0" parTransId="{EF289565-0479-4BBE-962A-CE275E8DB467}" sibTransId="{5F51AFF6-7772-4DC2-94F1-6341EECAFD2E}"/>
    <dgm:cxn modelId="{F500956D-258E-4C19-B69C-8BF442A98A16}" srcId="{D6421C1F-372B-4808-90BA-837924EE0218}" destId="{E72586C8-0A10-48C9-A87D-64F8B6763351}" srcOrd="1" destOrd="0" parTransId="{8A1FFF0A-2D82-4324-AE68-A87AE0C0B2E8}" sibTransId="{6CB9966E-AF0D-4739-9728-7FC40AA88C1E}"/>
    <dgm:cxn modelId="{F8A4B251-2909-4F9D-A208-504DC6C44956}" type="presOf" srcId="{CA18ACD5-BE10-4F59-91EE-8A2B793E424C}" destId="{A988D0D2-EA80-4465-8CE6-72B4408E2125}" srcOrd="0" destOrd="0" presId="urn:microsoft.com/office/officeart/2008/layout/CaptionedPictures"/>
    <dgm:cxn modelId="{365168D1-AC35-45C0-824B-3B410B9957F2}" srcId="{D6421C1F-372B-4808-90BA-837924EE0218}" destId="{CA6D8BC3-BDF3-47F9-9FD3-D58C6676DDDE}" srcOrd="5" destOrd="0" parTransId="{88A4FB94-B851-43A1-8C68-1FE56309E988}" sibTransId="{C190D407-DF6B-4C37-8E0E-2F2E83372C6D}"/>
    <dgm:cxn modelId="{7B56EB63-8582-46A1-906B-6D101DCE2E5E}" type="presOf" srcId="{D6421C1F-372B-4808-90BA-837924EE0218}" destId="{38D939E2-C30D-4344-A683-D1D1A0A102BC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838D7AF9-3E75-48AD-A6E2-33B8FF91280B}" type="presOf" srcId="{161C99C4-A6DC-4A7D-8E19-24F3870BD16A}" destId="{DD2E1937-A795-4A6E-9047-60F2C8E198F5}" srcOrd="0" destOrd="0" presId="urn:microsoft.com/office/officeart/2008/layout/CaptionedPictures"/>
    <dgm:cxn modelId="{611DE771-B0F5-449A-B87E-14BCF2D2D56B}" srcId="{D6421C1F-372B-4808-90BA-837924EE0218}" destId="{593F03EE-C488-49C2-88EB-606B95844739}" srcOrd="6" destOrd="0" parTransId="{63ACFB5E-B2D1-452D-8D62-4D422F23A0E6}" sibTransId="{2B02549A-87E4-4F9E-8CDA-A6B84EFFB799}"/>
    <dgm:cxn modelId="{D8519A14-379B-40AD-905B-9C0832AD526B}" type="presOf" srcId="{3294F828-9492-4A7C-9295-D6DC8D9949F6}" destId="{D876F64F-881D-4650-AF65-22FB45A87621}" srcOrd="0" destOrd="0" presId="urn:microsoft.com/office/officeart/2008/layout/CaptionedPictures"/>
    <dgm:cxn modelId="{C2BA228D-268E-477B-ABC4-1046B5C8E55C}" srcId="{D6421C1F-372B-4808-90BA-837924EE0218}" destId="{161C99C4-A6DC-4A7D-8E19-24F3870BD16A}" srcOrd="3" destOrd="0" parTransId="{C6BF160B-8CB1-4C7F-BC5B-6BB3E67BD178}" sibTransId="{C3E8228C-BFF5-47A9-968E-F0C723077720}"/>
    <dgm:cxn modelId="{E9FB6095-F21C-4D7F-B2B2-DC3C95AF0C2A}" type="presOf" srcId="{E72586C8-0A10-48C9-A87D-64F8B6763351}" destId="{AB1E7193-009D-429A-BF21-01C2871A197F}" srcOrd="0" destOrd="0" presId="urn:microsoft.com/office/officeart/2008/layout/CaptionedPictures"/>
    <dgm:cxn modelId="{ED0EA8B5-6171-4E67-90AD-BD944558B9E3}" type="presOf" srcId="{CA6D8BC3-BDF3-47F9-9FD3-D58C6676DDDE}" destId="{B197AD03-2372-44BE-9DD8-62E263F2DDA4}" srcOrd="0" destOrd="0" presId="urn:microsoft.com/office/officeart/2008/layout/CaptionedPictures"/>
    <dgm:cxn modelId="{E9ED5682-237B-454B-8799-7F2B63A0589C}" type="presOf" srcId="{593F03EE-C488-49C2-88EB-606B95844739}" destId="{F6BA22F9-8076-40B3-AB3E-8573DA9419DA}" srcOrd="0" destOrd="0" presId="urn:microsoft.com/office/officeart/2008/layout/CaptionedPictures"/>
    <dgm:cxn modelId="{B411621A-066F-4EE8-B60B-80987A480774}" srcId="{D6421C1F-372B-4808-90BA-837924EE0218}" destId="{DDBC8A42-4E17-40E1-9C5E-3DB08F32F260}" srcOrd="2" destOrd="0" parTransId="{706CB292-0CC4-4F09-8696-414143BF2960}" sibTransId="{533E511E-DC9C-4FCA-B2BB-1098CF5523CC}"/>
    <dgm:cxn modelId="{D28CE154-1D7C-41C0-AB97-780559D80BAB}" type="presParOf" srcId="{38D939E2-C30D-4344-A683-D1D1A0A102BC}" destId="{D7B0963A-CBD8-453B-B626-A606ABD90ACB}" srcOrd="0" destOrd="0" presId="urn:microsoft.com/office/officeart/2008/layout/CaptionedPictures"/>
    <dgm:cxn modelId="{0E632929-E101-488B-A7EF-64318F50BCCB}" type="presParOf" srcId="{D7B0963A-CBD8-453B-B626-A606ABD90ACB}" destId="{BDE52DD9-43BD-4C37-8A6E-C5AA49F03C89}" srcOrd="0" destOrd="0" presId="urn:microsoft.com/office/officeart/2008/layout/CaptionedPictures"/>
    <dgm:cxn modelId="{A145D889-64D4-4045-A509-064B63D3B43E}" type="presParOf" srcId="{D7B0963A-CBD8-453B-B626-A606ABD90ACB}" destId="{3B07D2F7-C9F4-4906-850B-94B50291067E}" srcOrd="1" destOrd="0" presId="urn:microsoft.com/office/officeart/2008/layout/CaptionedPictures"/>
    <dgm:cxn modelId="{0ADCCC5F-03FF-44A8-A67B-968E785B9F6F}" type="presParOf" srcId="{D7B0963A-CBD8-453B-B626-A606ABD90ACB}" destId="{DFEAE9D8-CE7E-4497-A623-6B0EC3C25DBD}" srcOrd="2" destOrd="0" presId="urn:microsoft.com/office/officeart/2008/layout/CaptionedPictures"/>
    <dgm:cxn modelId="{D948B1F1-8886-4C3D-8534-715E93EB6A4E}" type="presParOf" srcId="{DFEAE9D8-CE7E-4497-A623-6B0EC3C25DBD}" destId="{1356BE37-200D-48B8-AC5E-7AEA802F5EA8}" srcOrd="0" destOrd="0" presId="urn:microsoft.com/office/officeart/2008/layout/CaptionedPictures"/>
    <dgm:cxn modelId="{F3DC6F4F-BD81-492F-A039-DD18B11119A7}" type="presParOf" srcId="{DFEAE9D8-CE7E-4497-A623-6B0EC3C25DBD}" destId="{D876F64F-881D-4650-AF65-22FB45A87621}" srcOrd="1" destOrd="0" presId="urn:microsoft.com/office/officeart/2008/layout/CaptionedPictures"/>
    <dgm:cxn modelId="{174E4CBC-292B-4193-9BB4-2DADE9C5520C}" type="presParOf" srcId="{38D939E2-C30D-4344-A683-D1D1A0A102BC}" destId="{7307FF10-F76C-49A9-BA98-73FE503BFED1}" srcOrd="1" destOrd="0" presId="urn:microsoft.com/office/officeart/2008/layout/CaptionedPictures"/>
    <dgm:cxn modelId="{6D2F4088-6781-4F2A-B4A4-195F84E3112E}" type="presParOf" srcId="{38D939E2-C30D-4344-A683-D1D1A0A102BC}" destId="{D0916898-41BB-4CB0-9AA0-115CE763F2DD}" srcOrd="2" destOrd="0" presId="urn:microsoft.com/office/officeart/2008/layout/CaptionedPictures"/>
    <dgm:cxn modelId="{920F60A9-14EF-438B-8719-D844BB0D239F}" type="presParOf" srcId="{D0916898-41BB-4CB0-9AA0-115CE763F2DD}" destId="{FE5276B8-3869-41E5-B999-29A9A40DA300}" srcOrd="0" destOrd="0" presId="urn:microsoft.com/office/officeart/2008/layout/CaptionedPictures"/>
    <dgm:cxn modelId="{7CA14828-BA0E-4272-B680-32FC7DDEDA4D}" type="presParOf" srcId="{D0916898-41BB-4CB0-9AA0-115CE763F2DD}" destId="{4463BE23-2620-4104-A0D6-08BB85422664}" srcOrd="1" destOrd="0" presId="urn:microsoft.com/office/officeart/2008/layout/CaptionedPictures"/>
    <dgm:cxn modelId="{37B4D08D-AF76-4B98-A723-E07E5EC32B33}" type="presParOf" srcId="{D0916898-41BB-4CB0-9AA0-115CE763F2DD}" destId="{F4523915-6E99-407D-9408-F3B6A7AE6777}" srcOrd="2" destOrd="0" presId="urn:microsoft.com/office/officeart/2008/layout/CaptionedPictures"/>
    <dgm:cxn modelId="{A7CA208F-5570-4BE8-A41F-48FAEB4C214E}" type="presParOf" srcId="{F4523915-6E99-407D-9408-F3B6A7AE6777}" destId="{ABB6D797-480A-4813-B002-6B9EBD6E03B9}" srcOrd="0" destOrd="0" presId="urn:microsoft.com/office/officeart/2008/layout/CaptionedPictures"/>
    <dgm:cxn modelId="{A0E13B88-8926-4711-AE78-20724186EF47}" type="presParOf" srcId="{F4523915-6E99-407D-9408-F3B6A7AE6777}" destId="{AB1E7193-009D-429A-BF21-01C2871A197F}" srcOrd="1" destOrd="0" presId="urn:microsoft.com/office/officeart/2008/layout/CaptionedPictures"/>
    <dgm:cxn modelId="{EEABB265-BB84-4BEC-90FE-121805AE3C69}" type="presParOf" srcId="{38D939E2-C30D-4344-A683-D1D1A0A102BC}" destId="{6B3CF7D8-C2AB-415E-8A64-F87C0AF97078}" srcOrd="3" destOrd="0" presId="urn:microsoft.com/office/officeart/2008/layout/CaptionedPictures"/>
    <dgm:cxn modelId="{FD88E6DA-C0C6-44EB-98D7-773912BA1266}" type="presParOf" srcId="{38D939E2-C30D-4344-A683-D1D1A0A102BC}" destId="{904FA351-18E6-4B35-A77A-7157F346DD6B}" srcOrd="4" destOrd="0" presId="urn:microsoft.com/office/officeart/2008/layout/CaptionedPictures"/>
    <dgm:cxn modelId="{283BD47B-5472-4F08-AF57-08E30491DC35}" type="presParOf" srcId="{904FA351-18E6-4B35-A77A-7157F346DD6B}" destId="{10FBA6E6-ABFB-43F9-B572-68DCC2A9C92A}" srcOrd="0" destOrd="0" presId="urn:microsoft.com/office/officeart/2008/layout/CaptionedPictures"/>
    <dgm:cxn modelId="{AE08BA26-EC03-4570-8E78-2CC2B07AED08}" type="presParOf" srcId="{904FA351-18E6-4B35-A77A-7157F346DD6B}" destId="{ABF422C7-F2A9-4AE9-BED0-91349557D11B}" srcOrd="1" destOrd="0" presId="urn:microsoft.com/office/officeart/2008/layout/CaptionedPictures"/>
    <dgm:cxn modelId="{9D9AC83C-571B-464F-BE22-28FFA9E06955}" type="presParOf" srcId="{904FA351-18E6-4B35-A77A-7157F346DD6B}" destId="{F242B18F-8C1B-4DCD-8C30-68CB5ED2975E}" srcOrd="2" destOrd="0" presId="urn:microsoft.com/office/officeart/2008/layout/CaptionedPictures"/>
    <dgm:cxn modelId="{3A5D6F90-62BC-404D-9BD8-23CEFE070386}" type="presParOf" srcId="{F242B18F-8C1B-4DCD-8C30-68CB5ED2975E}" destId="{3137EF7C-AD1F-4A56-A42E-EF1FF8FD3D0C}" srcOrd="0" destOrd="0" presId="urn:microsoft.com/office/officeart/2008/layout/CaptionedPictures"/>
    <dgm:cxn modelId="{0E5F2577-1EA6-41CF-A733-CE76FDFDFC8D}" type="presParOf" srcId="{F242B18F-8C1B-4DCD-8C30-68CB5ED2975E}" destId="{EB0C0601-20B4-49CC-B382-A4DD5D71C577}" srcOrd="1" destOrd="0" presId="urn:microsoft.com/office/officeart/2008/layout/CaptionedPictures"/>
    <dgm:cxn modelId="{A1BE6AE4-2752-4B88-A674-CF8AE1848697}" type="presParOf" srcId="{38D939E2-C30D-4344-A683-D1D1A0A102BC}" destId="{4A550DC2-33CA-49D8-85BF-DC7DD879257B}" srcOrd="5" destOrd="0" presId="urn:microsoft.com/office/officeart/2008/layout/CaptionedPictures"/>
    <dgm:cxn modelId="{B39250FC-5AD4-497F-89BD-A6E494492633}" type="presParOf" srcId="{38D939E2-C30D-4344-A683-D1D1A0A102BC}" destId="{1906875A-B5AD-4868-813B-25A2C4A66D1C}" srcOrd="6" destOrd="0" presId="urn:microsoft.com/office/officeart/2008/layout/CaptionedPictures"/>
    <dgm:cxn modelId="{72FAD40D-FE63-44F7-80A0-E7C65E2D9004}" type="presParOf" srcId="{1906875A-B5AD-4868-813B-25A2C4A66D1C}" destId="{04C7F4BE-D990-4D42-BEE9-069466E2DC7F}" srcOrd="0" destOrd="0" presId="urn:microsoft.com/office/officeart/2008/layout/CaptionedPictures"/>
    <dgm:cxn modelId="{6FE62C68-BD5B-41F0-8692-59667A157DC3}" type="presParOf" srcId="{1906875A-B5AD-4868-813B-25A2C4A66D1C}" destId="{4A0B9299-FC08-4201-91FD-9B5A2DDE3B76}" srcOrd="1" destOrd="0" presId="urn:microsoft.com/office/officeart/2008/layout/CaptionedPictures"/>
    <dgm:cxn modelId="{D32F194F-6087-4130-9B91-4AD8D19532A1}" type="presParOf" srcId="{1906875A-B5AD-4868-813B-25A2C4A66D1C}" destId="{7F508118-37D7-4A1B-BE23-1F485B77228B}" srcOrd="2" destOrd="0" presId="urn:microsoft.com/office/officeart/2008/layout/CaptionedPictures"/>
    <dgm:cxn modelId="{48C69F07-4755-4585-94DF-898135FE3CB1}" type="presParOf" srcId="{7F508118-37D7-4A1B-BE23-1F485B77228B}" destId="{2F172317-393D-46AE-80BA-E6D67B4008EA}" srcOrd="0" destOrd="0" presId="urn:microsoft.com/office/officeart/2008/layout/CaptionedPictures"/>
    <dgm:cxn modelId="{6DF24AE8-687F-4BAD-8602-FE59DDC54A90}" type="presParOf" srcId="{7F508118-37D7-4A1B-BE23-1F485B77228B}" destId="{DD2E1937-A795-4A6E-9047-60F2C8E198F5}" srcOrd="1" destOrd="0" presId="urn:microsoft.com/office/officeart/2008/layout/CaptionedPictures"/>
    <dgm:cxn modelId="{089EEEE5-7183-4799-BE16-896A0BDC9961}" type="presParOf" srcId="{38D939E2-C30D-4344-A683-D1D1A0A102BC}" destId="{E0C96F40-45A0-4150-865D-91F4E58DDFE2}" srcOrd="7" destOrd="0" presId="urn:microsoft.com/office/officeart/2008/layout/CaptionedPictures"/>
    <dgm:cxn modelId="{EED0A6C2-5711-494E-B050-3374E4EF7E5A}" type="presParOf" srcId="{38D939E2-C30D-4344-A683-D1D1A0A102BC}" destId="{14798AE3-E9D5-4F13-93D5-F4A9CA230242}" srcOrd="8" destOrd="0" presId="urn:microsoft.com/office/officeart/2008/layout/CaptionedPictures"/>
    <dgm:cxn modelId="{1BCF4790-AFFD-4C81-AD35-09F3AF98502B}" type="presParOf" srcId="{14798AE3-E9D5-4F13-93D5-F4A9CA230242}" destId="{3197082E-72A7-42FD-96CC-DC4F57E07DB2}" srcOrd="0" destOrd="0" presId="urn:microsoft.com/office/officeart/2008/layout/CaptionedPictures"/>
    <dgm:cxn modelId="{A0CA3D3E-9B2C-4042-88EF-48F76D380214}" type="presParOf" srcId="{14798AE3-E9D5-4F13-93D5-F4A9CA230242}" destId="{FA1529AC-51E5-49F8-A2AB-93CFC4B97555}" srcOrd="1" destOrd="0" presId="urn:microsoft.com/office/officeart/2008/layout/CaptionedPictures"/>
    <dgm:cxn modelId="{E73DFA4E-E2A0-4A61-AEF9-C606BA7B295F}" type="presParOf" srcId="{14798AE3-E9D5-4F13-93D5-F4A9CA230242}" destId="{74E15C7D-A22D-4096-9B61-A1C71BA81F46}" srcOrd="2" destOrd="0" presId="urn:microsoft.com/office/officeart/2008/layout/CaptionedPictures"/>
    <dgm:cxn modelId="{1CE3B774-5F62-48FB-B151-AD9AA5B3EE7D}" type="presParOf" srcId="{74E15C7D-A22D-4096-9B61-A1C71BA81F46}" destId="{8E1C8FDB-6529-482A-954F-383EAD05FBBB}" srcOrd="0" destOrd="0" presId="urn:microsoft.com/office/officeart/2008/layout/CaptionedPictures"/>
    <dgm:cxn modelId="{675E0FB3-2A4C-4509-9D8D-0A70ACD22CB0}" type="presParOf" srcId="{74E15C7D-A22D-4096-9B61-A1C71BA81F46}" destId="{A988D0D2-EA80-4465-8CE6-72B4408E2125}" srcOrd="1" destOrd="0" presId="urn:microsoft.com/office/officeart/2008/layout/CaptionedPictures"/>
    <dgm:cxn modelId="{E9D57B5C-1CFD-4D18-875E-B81C7F33C0F2}" type="presParOf" srcId="{38D939E2-C30D-4344-A683-D1D1A0A102BC}" destId="{D571CACC-4574-4FD0-BBCA-1F4B25CBF6CF}" srcOrd="9" destOrd="0" presId="urn:microsoft.com/office/officeart/2008/layout/CaptionedPictures"/>
    <dgm:cxn modelId="{C7B1460D-5526-4C13-9FC6-A212A0B9A758}" type="presParOf" srcId="{38D939E2-C30D-4344-A683-D1D1A0A102BC}" destId="{D18DDFCD-0579-4FE1-B806-7196094D86B7}" srcOrd="10" destOrd="0" presId="urn:microsoft.com/office/officeart/2008/layout/CaptionedPictures"/>
    <dgm:cxn modelId="{A7D2CC96-1C02-46E2-BF92-18DF841FE374}" type="presParOf" srcId="{D18DDFCD-0579-4FE1-B806-7196094D86B7}" destId="{ED18AF7A-591D-43E4-9E0A-EF40D8B6B314}" srcOrd="0" destOrd="0" presId="urn:microsoft.com/office/officeart/2008/layout/CaptionedPictures"/>
    <dgm:cxn modelId="{CF2DBCEE-ACD2-40DD-887D-ACF59827E331}" type="presParOf" srcId="{D18DDFCD-0579-4FE1-B806-7196094D86B7}" destId="{1E2E3F08-6458-4C9E-A7F8-E5FE3198C27D}" srcOrd="1" destOrd="0" presId="urn:microsoft.com/office/officeart/2008/layout/CaptionedPictures"/>
    <dgm:cxn modelId="{BBD94E80-61ED-4F2C-B9B4-CCBD9D06D0CF}" type="presParOf" srcId="{D18DDFCD-0579-4FE1-B806-7196094D86B7}" destId="{FC66B6FF-2883-4BFD-B63C-9E7CE12ABFE6}" srcOrd="2" destOrd="0" presId="urn:microsoft.com/office/officeart/2008/layout/CaptionedPictures"/>
    <dgm:cxn modelId="{ECD548A3-A985-4B04-939F-CC90075D1D1E}" type="presParOf" srcId="{FC66B6FF-2883-4BFD-B63C-9E7CE12ABFE6}" destId="{E2CEC8CC-5B7A-473D-9A79-63A35E7D19DB}" srcOrd="0" destOrd="0" presId="urn:microsoft.com/office/officeart/2008/layout/CaptionedPictures"/>
    <dgm:cxn modelId="{F68494F7-8D27-4BCF-A691-D7173BC90B17}" type="presParOf" srcId="{FC66B6FF-2883-4BFD-B63C-9E7CE12ABFE6}" destId="{B197AD03-2372-44BE-9DD8-62E263F2DDA4}" srcOrd="1" destOrd="0" presId="urn:microsoft.com/office/officeart/2008/layout/CaptionedPictures"/>
    <dgm:cxn modelId="{E9B5179A-5737-4615-8556-F6CFC42215C9}" type="presParOf" srcId="{38D939E2-C30D-4344-A683-D1D1A0A102BC}" destId="{84B022DE-4D8E-4F2E-8825-26C8B94EE8FA}" srcOrd="11" destOrd="0" presId="urn:microsoft.com/office/officeart/2008/layout/CaptionedPictures"/>
    <dgm:cxn modelId="{D6451E3D-0FB6-455F-BC17-4078DDFB1C85}" type="presParOf" srcId="{38D939E2-C30D-4344-A683-D1D1A0A102BC}" destId="{62CA2220-F873-4F25-955D-230775D8981D}" srcOrd="12" destOrd="0" presId="urn:microsoft.com/office/officeart/2008/layout/CaptionedPictures"/>
    <dgm:cxn modelId="{CCA40B3A-CADC-44F5-BC56-C762244118FE}" type="presParOf" srcId="{62CA2220-F873-4F25-955D-230775D8981D}" destId="{805F098C-4FA6-4132-AC3B-A5782EEF9661}" srcOrd="0" destOrd="0" presId="urn:microsoft.com/office/officeart/2008/layout/CaptionedPictures"/>
    <dgm:cxn modelId="{F45DE9ED-60D3-45CF-9BBF-BB53BCF38F6D}" type="presParOf" srcId="{62CA2220-F873-4F25-955D-230775D8981D}" destId="{F9114F1B-EED7-4210-A5A8-439C45D1E940}" srcOrd="1" destOrd="0" presId="urn:microsoft.com/office/officeart/2008/layout/CaptionedPictures"/>
    <dgm:cxn modelId="{8EA97E70-7606-4754-93D4-A6C1E9FAB628}" type="presParOf" srcId="{62CA2220-F873-4F25-955D-230775D8981D}" destId="{1B3B9E8A-95B8-415A-BCDC-3145403E1FB7}" srcOrd="2" destOrd="0" presId="urn:microsoft.com/office/officeart/2008/layout/CaptionedPictures"/>
    <dgm:cxn modelId="{6686299D-98A9-4BBE-8179-5798E757CDF5}" type="presParOf" srcId="{1B3B9E8A-95B8-415A-BCDC-3145403E1FB7}" destId="{FC424184-0A30-4EF1-8825-B98B98A50FC6}" srcOrd="0" destOrd="0" presId="urn:microsoft.com/office/officeart/2008/layout/CaptionedPictures"/>
    <dgm:cxn modelId="{98251029-CB23-427E-9305-6D323A4EBB25}" type="presParOf" srcId="{1B3B9E8A-95B8-415A-BCDC-3145403E1FB7}" destId="{F6BA22F9-8076-40B3-AB3E-8573DA9419DA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Spatula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7882D02B-0650-439B-AC68-29303C41316F}">
      <dgm:prSet phldrT="[Text]"/>
      <dgm:spPr/>
      <dgm:t>
        <a:bodyPr/>
        <a:lstStyle/>
        <a:p>
          <a:r>
            <a:rPr lang="en-US" dirty="0" smtClean="0"/>
            <a:t>Tongs</a:t>
          </a:r>
          <a:endParaRPr lang="en-US" dirty="0"/>
        </a:p>
      </dgm:t>
    </dgm:pt>
    <dgm:pt modelId="{08B28732-5B24-4FDB-ACD3-11573F3F4521}" type="parTrans" cxnId="{4DEDA7FF-F852-4498-98B0-07D87D183197}">
      <dgm:prSet/>
      <dgm:spPr/>
      <dgm:t>
        <a:bodyPr/>
        <a:lstStyle/>
        <a:p>
          <a:endParaRPr lang="en-US"/>
        </a:p>
      </dgm:t>
    </dgm:pt>
    <dgm:pt modelId="{519AFB44-9521-4418-8CFF-274365F5E9F2}" type="sibTrans" cxnId="{4DEDA7FF-F852-4498-98B0-07D87D183197}">
      <dgm:prSet/>
      <dgm:spPr/>
      <dgm:t>
        <a:bodyPr/>
        <a:lstStyle/>
        <a:p>
          <a:endParaRPr lang="en-US"/>
        </a:p>
      </dgm:t>
    </dgm:pt>
    <dgm:pt modelId="{252BB44C-B327-4D72-9311-7483AA9B5460}">
      <dgm:prSet phldrT="[Text]"/>
      <dgm:spPr/>
      <dgm:t>
        <a:bodyPr/>
        <a:lstStyle/>
        <a:p>
          <a:r>
            <a:rPr lang="en-US" dirty="0" smtClean="0"/>
            <a:t>Baster</a:t>
          </a:r>
          <a:endParaRPr lang="en-US" dirty="0"/>
        </a:p>
      </dgm:t>
    </dgm:pt>
    <dgm:pt modelId="{89BDA2EE-DABD-4ABD-A166-5BE34B089A98}" type="parTrans" cxnId="{00777B71-E070-4A31-B8C3-5CB0CB80975B}">
      <dgm:prSet/>
      <dgm:spPr/>
      <dgm:t>
        <a:bodyPr/>
        <a:lstStyle/>
        <a:p>
          <a:endParaRPr lang="en-US"/>
        </a:p>
      </dgm:t>
    </dgm:pt>
    <dgm:pt modelId="{7C525129-6BCF-483B-8235-31FDE493965E}" type="sibTrans" cxnId="{00777B71-E070-4A31-B8C3-5CB0CB80975B}">
      <dgm:prSet/>
      <dgm:spPr/>
      <dgm:t>
        <a:bodyPr/>
        <a:lstStyle/>
        <a:p>
          <a:endParaRPr lang="en-US"/>
        </a:p>
      </dgm:t>
    </dgm:pt>
    <dgm:pt modelId="{73224E69-85F0-4D22-9E9C-C7AFF2FE31D6}">
      <dgm:prSet phldrT="[Text]"/>
      <dgm:spPr/>
      <dgm:t>
        <a:bodyPr/>
        <a:lstStyle/>
        <a:p>
          <a:r>
            <a:rPr lang="en-US" dirty="0" smtClean="0"/>
            <a:t>Ladle</a:t>
          </a:r>
          <a:endParaRPr lang="en-US" dirty="0"/>
        </a:p>
      </dgm:t>
    </dgm:pt>
    <dgm:pt modelId="{2DBDB522-CF20-4D05-A135-730A88401BE3}" type="parTrans" cxnId="{BEBE4292-AD35-4765-94B1-5A428DA5ADAE}">
      <dgm:prSet/>
      <dgm:spPr/>
      <dgm:t>
        <a:bodyPr/>
        <a:lstStyle/>
        <a:p>
          <a:endParaRPr lang="en-US"/>
        </a:p>
      </dgm:t>
    </dgm:pt>
    <dgm:pt modelId="{8D9FAE41-4C44-4E53-9BBC-2EDECBF9AA49}" type="sibTrans" cxnId="{BEBE4292-AD35-4765-94B1-5A428DA5ADAE}">
      <dgm:prSet/>
      <dgm:spPr/>
      <dgm:t>
        <a:bodyPr/>
        <a:lstStyle/>
        <a:p>
          <a:endParaRPr lang="en-US"/>
        </a:p>
      </dgm:t>
    </dgm:pt>
    <dgm:pt modelId="{1FBDDC85-43D0-4299-B825-CC930E6CAA3E}">
      <dgm:prSet phldrT="[Text]"/>
      <dgm:spPr/>
      <dgm:t>
        <a:bodyPr/>
        <a:lstStyle/>
        <a:p>
          <a:r>
            <a:rPr lang="en-US" dirty="0" smtClean="0"/>
            <a:t>Pastry brush</a:t>
          </a:r>
          <a:endParaRPr lang="en-US" dirty="0"/>
        </a:p>
      </dgm:t>
    </dgm:pt>
    <dgm:pt modelId="{3BC00149-7F55-4577-B940-765A12197582}" type="parTrans" cxnId="{1C748202-7963-43E5-BD88-79C25847A443}">
      <dgm:prSet/>
      <dgm:spPr/>
      <dgm:t>
        <a:bodyPr/>
        <a:lstStyle/>
        <a:p>
          <a:endParaRPr lang="en-US"/>
        </a:p>
      </dgm:t>
    </dgm:pt>
    <dgm:pt modelId="{1305899A-D907-446A-984A-C8832E8DFE09}" type="sibTrans" cxnId="{1C748202-7963-43E5-BD88-79C25847A443}">
      <dgm:prSet/>
      <dgm:spPr/>
      <dgm:t>
        <a:bodyPr/>
        <a:lstStyle/>
        <a:p>
          <a:endParaRPr lang="en-US"/>
        </a:p>
      </dgm:t>
    </dgm:pt>
    <dgm:pt modelId="{9938C983-F950-4C8E-9CF9-A88D2420A19F}">
      <dgm:prSet phldrT="[Text]"/>
      <dgm:spPr/>
      <dgm:t>
        <a:bodyPr/>
        <a:lstStyle/>
        <a:p>
          <a:r>
            <a:rPr lang="en-US" dirty="0" smtClean="0"/>
            <a:t>Rolling pin</a:t>
          </a:r>
          <a:endParaRPr lang="en-US" dirty="0"/>
        </a:p>
      </dgm:t>
    </dgm:pt>
    <dgm:pt modelId="{28D649C0-90DA-4ADD-8A41-58B144B5D931}" type="parTrans" cxnId="{9552A85C-1935-423D-AE5D-9B1E182F44AC}">
      <dgm:prSet/>
      <dgm:spPr/>
      <dgm:t>
        <a:bodyPr/>
        <a:lstStyle/>
        <a:p>
          <a:endParaRPr lang="en-US"/>
        </a:p>
      </dgm:t>
    </dgm:pt>
    <dgm:pt modelId="{C174377E-71C8-4B04-8C00-3C032B26C193}" type="sibTrans" cxnId="{9552A85C-1935-423D-AE5D-9B1E182F44AC}">
      <dgm:prSet/>
      <dgm:spPr/>
      <dgm:t>
        <a:bodyPr/>
        <a:lstStyle/>
        <a:p>
          <a:endParaRPr lang="en-US"/>
        </a:p>
      </dgm:t>
    </dgm:pt>
    <dgm:pt modelId="{89082DB6-FC07-4E06-A45F-3AB488E5FC1A}">
      <dgm:prSet phldrT="[Text]"/>
      <dgm:spPr/>
      <dgm:t>
        <a:bodyPr/>
        <a:lstStyle/>
        <a:p>
          <a:r>
            <a:rPr lang="en-US" dirty="0" smtClean="0"/>
            <a:t>Wire cooling rack</a:t>
          </a:r>
          <a:endParaRPr lang="en-US" dirty="0"/>
        </a:p>
      </dgm:t>
    </dgm:pt>
    <dgm:pt modelId="{596FE888-D1A4-4CDE-943D-990E6CE39966}" type="parTrans" cxnId="{2DA5DC3D-2D35-427E-A23A-D6EA2DEB0F2B}">
      <dgm:prSet/>
      <dgm:spPr/>
      <dgm:t>
        <a:bodyPr/>
        <a:lstStyle/>
        <a:p>
          <a:endParaRPr lang="en-US"/>
        </a:p>
      </dgm:t>
    </dgm:pt>
    <dgm:pt modelId="{C6CFF9A4-54CC-4E32-818D-6BF57C04FA2E}" type="sibTrans" cxnId="{2DA5DC3D-2D35-427E-A23A-D6EA2DEB0F2B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7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1E779EC9-F107-45E6-B18E-4418CF103872}" type="pres">
      <dgm:prSet presAssocID="{7882D02B-0650-439B-AC68-29303C41316F}" presName="composite" presStyleCnt="0">
        <dgm:presLayoutVars>
          <dgm:chMax val="1"/>
          <dgm:chPref val="1"/>
        </dgm:presLayoutVars>
      </dgm:prSet>
      <dgm:spPr/>
    </dgm:pt>
    <dgm:pt modelId="{64B63A90-8C9C-4C4C-8B37-D1E768333C8B}" type="pres">
      <dgm:prSet presAssocID="{7882D02B-0650-439B-AC68-29303C41316F}" presName="Accent" presStyleLbl="trAlignAcc1" presStyleIdx="1" presStyleCnt="7">
        <dgm:presLayoutVars>
          <dgm:chMax val="0"/>
          <dgm:chPref val="0"/>
        </dgm:presLayoutVars>
      </dgm:prSet>
      <dgm:spPr/>
    </dgm:pt>
    <dgm:pt modelId="{7A5EFB0F-5AE6-438C-97E0-9179F89E4ABC}" type="pres">
      <dgm:prSet presAssocID="{7882D02B-0650-439B-AC68-29303C41316F}" presName="Image" presStyleLbl="alignImgPlace1" presStyleIdx="1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E707D8F6-CACC-4F90-B102-3796F1AA4D2D}" type="pres">
      <dgm:prSet presAssocID="{7882D02B-0650-439B-AC68-29303C41316F}" presName="ChildComposite" presStyleCnt="0"/>
      <dgm:spPr/>
    </dgm:pt>
    <dgm:pt modelId="{47FAD4F5-2158-4192-844D-06DE1177E224}" type="pres">
      <dgm:prSet presAssocID="{7882D02B-0650-439B-AC68-29303C41316F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B823A222-6989-46B7-9D8B-B7067B4E4D9D}" type="pres">
      <dgm:prSet presAssocID="{7882D02B-0650-439B-AC68-29303C41316F}" presName="Parent" presStyleLbl="revTx" presStyleIdx="1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DEA88F4-85EF-4F55-818D-B3F859BBFAB1}" type="pres">
      <dgm:prSet presAssocID="{519AFB44-9521-4418-8CFF-274365F5E9F2}" presName="sibTrans" presStyleCnt="0"/>
      <dgm:spPr/>
    </dgm:pt>
    <dgm:pt modelId="{E5FF9F54-DF3E-4FFD-82D8-0C0329809519}" type="pres">
      <dgm:prSet presAssocID="{252BB44C-B327-4D72-9311-7483AA9B5460}" presName="composite" presStyleCnt="0">
        <dgm:presLayoutVars>
          <dgm:chMax val="1"/>
          <dgm:chPref val="1"/>
        </dgm:presLayoutVars>
      </dgm:prSet>
      <dgm:spPr/>
    </dgm:pt>
    <dgm:pt modelId="{5A7956D1-0866-4DC5-B6D8-DFF5B396A52E}" type="pres">
      <dgm:prSet presAssocID="{252BB44C-B327-4D72-9311-7483AA9B5460}" presName="Accent" presStyleLbl="trAlignAcc1" presStyleIdx="2" presStyleCnt="7">
        <dgm:presLayoutVars>
          <dgm:chMax val="0"/>
          <dgm:chPref val="0"/>
        </dgm:presLayoutVars>
      </dgm:prSet>
      <dgm:spPr/>
    </dgm:pt>
    <dgm:pt modelId="{FE5BC4CB-47BD-4C48-B276-AEBF670775A3}" type="pres">
      <dgm:prSet presAssocID="{252BB44C-B327-4D72-9311-7483AA9B5460}" presName="Image" presStyleLbl="alignImgPlace1" presStyleIdx="2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EDB57041-617D-413B-972E-012C3292AF6B}" type="pres">
      <dgm:prSet presAssocID="{252BB44C-B327-4D72-9311-7483AA9B5460}" presName="ChildComposite" presStyleCnt="0"/>
      <dgm:spPr/>
    </dgm:pt>
    <dgm:pt modelId="{EC6E3F43-E488-4838-A9FA-E39C446EF93F}" type="pres">
      <dgm:prSet presAssocID="{252BB44C-B327-4D72-9311-7483AA9B546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5A14EB1-0917-41D0-9EDE-9771E1F2974A}" type="pres">
      <dgm:prSet presAssocID="{252BB44C-B327-4D72-9311-7483AA9B5460}" presName="Parent" presStyleLbl="revTx" presStyleIdx="2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BECEAA2-3AD3-41AC-B149-4365C63F75BC}" type="pres">
      <dgm:prSet presAssocID="{7C525129-6BCF-483B-8235-31FDE493965E}" presName="sibTrans" presStyleCnt="0"/>
      <dgm:spPr/>
    </dgm:pt>
    <dgm:pt modelId="{F63ABDA8-D728-4FD0-B6C8-F39F5E495C35}" type="pres">
      <dgm:prSet presAssocID="{73224E69-85F0-4D22-9E9C-C7AFF2FE31D6}" presName="composite" presStyleCnt="0">
        <dgm:presLayoutVars>
          <dgm:chMax val="1"/>
          <dgm:chPref val="1"/>
        </dgm:presLayoutVars>
      </dgm:prSet>
      <dgm:spPr/>
    </dgm:pt>
    <dgm:pt modelId="{BC9E44FE-F018-432F-8C63-5B92964C4B18}" type="pres">
      <dgm:prSet presAssocID="{73224E69-85F0-4D22-9E9C-C7AFF2FE31D6}" presName="Accent" presStyleLbl="trAlignAcc1" presStyleIdx="3" presStyleCnt="7">
        <dgm:presLayoutVars>
          <dgm:chMax val="0"/>
          <dgm:chPref val="0"/>
        </dgm:presLayoutVars>
      </dgm:prSet>
      <dgm:spPr/>
    </dgm:pt>
    <dgm:pt modelId="{23AB795B-F061-4E66-88DF-97BA6DC106A3}" type="pres">
      <dgm:prSet presAssocID="{73224E69-85F0-4D22-9E9C-C7AFF2FE31D6}" presName="Image" presStyleLbl="alignImgPlace1" presStyleIdx="3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7B6FE196-B20E-4D6C-AF76-08A0F5537696}" type="pres">
      <dgm:prSet presAssocID="{73224E69-85F0-4D22-9E9C-C7AFF2FE31D6}" presName="ChildComposite" presStyleCnt="0"/>
      <dgm:spPr/>
    </dgm:pt>
    <dgm:pt modelId="{99224A8F-D285-41DB-B52E-CAF2A7DA40B6}" type="pres">
      <dgm:prSet presAssocID="{73224E69-85F0-4D22-9E9C-C7AFF2FE31D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F7C345B-B85D-4848-9F0C-1BAE8109DEBA}" type="pres">
      <dgm:prSet presAssocID="{73224E69-85F0-4D22-9E9C-C7AFF2FE31D6}" presName="Parent" presStyleLbl="revTx" presStyleIdx="3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52C06F-7165-4987-BD6E-66C10B015D2C}" type="pres">
      <dgm:prSet presAssocID="{8D9FAE41-4C44-4E53-9BBC-2EDECBF9AA49}" presName="sibTrans" presStyleCnt="0"/>
      <dgm:spPr/>
    </dgm:pt>
    <dgm:pt modelId="{41AE6D00-FEC9-4FE1-BCCC-A41B5A67E26D}" type="pres">
      <dgm:prSet presAssocID="{1FBDDC85-43D0-4299-B825-CC930E6CAA3E}" presName="composite" presStyleCnt="0">
        <dgm:presLayoutVars>
          <dgm:chMax val="1"/>
          <dgm:chPref val="1"/>
        </dgm:presLayoutVars>
      </dgm:prSet>
      <dgm:spPr/>
    </dgm:pt>
    <dgm:pt modelId="{66BE89B9-3F81-47A1-9263-9AC327D6BC90}" type="pres">
      <dgm:prSet presAssocID="{1FBDDC85-43D0-4299-B825-CC930E6CAA3E}" presName="Accent" presStyleLbl="trAlignAcc1" presStyleIdx="4" presStyleCnt="7">
        <dgm:presLayoutVars>
          <dgm:chMax val="0"/>
          <dgm:chPref val="0"/>
        </dgm:presLayoutVars>
      </dgm:prSet>
      <dgm:spPr/>
    </dgm:pt>
    <dgm:pt modelId="{0990DEA9-98EE-400C-9976-8963BF4C6DEA}" type="pres">
      <dgm:prSet presAssocID="{1FBDDC85-43D0-4299-B825-CC930E6CAA3E}" presName="Image" presStyleLbl="alignImgPlace1" presStyleIdx="4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A587186C-F14B-458E-A544-73B67FCBA89C}" type="pres">
      <dgm:prSet presAssocID="{1FBDDC85-43D0-4299-B825-CC930E6CAA3E}" presName="ChildComposite" presStyleCnt="0"/>
      <dgm:spPr/>
    </dgm:pt>
    <dgm:pt modelId="{2F452F2F-D4AC-4A27-B3CB-4BB30B22DA9F}" type="pres">
      <dgm:prSet presAssocID="{1FBDDC85-43D0-4299-B825-CC930E6CAA3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3EF972F8-776A-4E07-A576-890A5A182E60}" type="pres">
      <dgm:prSet presAssocID="{1FBDDC85-43D0-4299-B825-CC930E6CAA3E}" presName="Parent" presStyleLbl="revTx" presStyleIdx="4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B5165B0-7DC3-4DDA-928A-9BBF914A64FD}" type="pres">
      <dgm:prSet presAssocID="{1305899A-D907-446A-984A-C8832E8DFE09}" presName="sibTrans" presStyleCnt="0"/>
      <dgm:spPr/>
    </dgm:pt>
    <dgm:pt modelId="{86E46C17-D7C9-4748-A526-56CF3D102CEB}" type="pres">
      <dgm:prSet presAssocID="{9938C983-F950-4C8E-9CF9-A88D2420A19F}" presName="composite" presStyleCnt="0">
        <dgm:presLayoutVars>
          <dgm:chMax val="1"/>
          <dgm:chPref val="1"/>
        </dgm:presLayoutVars>
      </dgm:prSet>
      <dgm:spPr/>
    </dgm:pt>
    <dgm:pt modelId="{0D856D18-7F91-498D-A2A9-D7D8493B2C94}" type="pres">
      <dgm:prSet presAssocID="{9938C983-F950-4C8E-9CF9-A88D2420A19F}" presName="Accent" presStyleLbl="trAlignAcc1" presStyleIdx="5" presStyleCnt="7">
        <dgm:presLayoutVars>
          <dgm:chMax val="0"/>
          <dgm:chPref val="0"/>
        </dgm:presLayoutVars>
      </dgm:prSet>
      <dgm:spPr/>
    </dgm:pt>
    <dgm:pt modelId="{356E59B4-0ECB-49D8-90D7-3BBBFB0BBEAF}" type="pres">
      <dgm:prSet presAssocID="{9938C983-F950-4C8E-9CF9-A88D2420A19F}" presName="Image" presStyleLbl="alignImgPlace1" presStyleIdx="5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756872-DCA9-4193-8925-C04A4708BE20}" type="pres">
      <dgm:prSet presAssocID="{9938C983-F950-4C8E-9CF9-A88D2420A19F}" presName="ChildComposite" presStyleCnt="0"/>
      <dgm:spPr/>
    </dgm:pt>
    <dgm:pt modelId="{47228C8E-17DE-4319-8579-B55EC6760E81}" type="pres">
      <dgm:prSet presAssocID="{9938C983-F950-4C8E-9CF9-A88D2420A19F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42FE004-31A2-4F97-B440-D762D39F21C2}" type="pres">
      <dgm:prSet presAssocID="{9938C983-F950-4C8E-9CF9-A88D2420A19F}" presName="Parent" presStyleLbl="revTx" presStyleIdx="5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235A80B-4232-4DA0-A3A2-53063C9F94D8}" type="pres">
      <dgm:prSet presAssocID="{C174377E-71C8-4B04-8C00-3C032B26C193}" presName="sibTrans" presStyleCnt="0"/>
      <dgm:spPr/>
    </dgm:pt>
    <dgm:pt modelId="{1B193837-0198-45F2-8B47-02690A056423}" type="pres">
      <dgm:prSet presAssocID="{89082DB6-FC07-4E06-A45F-3AB488E5FC1A}" presName="composite" presStyleCnt="0">
        <dgm:presLayoutVars>
          <dgm:chMax val="1"/>
          <dgm:chPref val="1"/>
        </dgm:presLayoutVars>
      </dgm:prSet>
      <dgm:spPr/>
    </dgm:pt>
    <dgm:pt modelId="{FEE0172D-98D3-4C5B-BB65-217ECB1B1AD0}" type="pres">
      <dgm:prSet presAssocID="{89082DB6-FC07-4E06-A45F-3AB488E5FC1A}" presName="Accent" presStyleLbl="trAlignAcc1" presStyleIdx="6" presStyleCnt="7">
        <dgm:presLayoutVars>
          <dgm:chMax val="0"/>
          <dgm:chPref val="0"/>
        </dgm:presLayoutVars>
      </dgm:prSet>
      <dgm:spPr/>
    </dgm:pt>
    <dgm:pt modelId="{7F4C919C-80A6-4F99-A151-7E1005FFEC8C}" type="pres">
      <dgm:prSet presAssocID="{89082DB6-FC07-4E06-A45F-3AB488E5FC1A}" presName="Image" presStyleLbl="alignImgPlace1" presStyleIdx="6" presStyleCnt="7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29F6E608-2E15-49E4-8FC4-C0E56C373BD6}" type="pres">
      <dgm:prSet presAssocID="{89082DB6-FC07-4E06-A45F-3AB488E5FC1A}" presName="ChildComposite" presStyleCnt="0"/>
      <dgm:spPr/>
    </dgm:pt>
    <dgm:pt modelId="{3C3152E5-6282-4C47-B76E-BA980C8BFBC8}" type="pres">
      <dgm:prSet presAssocID="{89082DB6-FC07-4E06-A45F-3AB488E5FC1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AC522FD9-5EB4-45E8-B425-E2D160908C72}" type="pres">
      <dgm:prSet presAssocID="{89082DB6-FC07-4E06-A45F-3AB488E5FC1A}" presName="Parent" presStyleLbl="revTx" presStyleIdx="6" presStyleCnt="7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B071EB-09F9-407C-88E1-A2AFEB574F04}" type="presOf" srcId="{D6421C1F-372B-4808-90BA-837924EE0218}" destId="{38D939E2-C30D-4344-A683-D1D1A0A102BC}" srcOrd="0" destOrd="0" presId="urn:microsoft.com/office/officeart/2008/layout/CaptionedPictures"/>
    <dgm:cxn modelId="{00777B71-E070-4A31-B8C3-5CB0CB80975B}" srcId="{D6421C1F-372B-4808-90BA-837924EE0218}" destId="{252BB44C-B327-4D72-9311-7483AA9B5460}" srcOrd="2" destOrd="0" parTransId="{89BDA2EE-DABD-4ABD-A166-5BE34B089A98}" sibTransId="{7C525129-6BCF-483B-8235-31FDE493965E}"/>
    <dgm:cxn modelId="{007E0DD8-0565-4B15-9197-5D82CB655C55}" type="presOf" srcId="{3294F828-9492-4A7C-9295-D6DC8D9949F6}" destId="{D876F64F-881D-4650-AF65-22FB45A87621}" srcOrd="0" destOrd="0" presId="urn:microsoft.com/office/officeart/2008/layout/CaptionedPictures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2DA5DC3D-2D35-427E-A23A-D6EA2DEB0F2B}" srcId="{D6421C1F-372B-4808-90BA-837924EE0218}" destId="{89082DB6-FC07-4E06-A45F-3AB488E5FC1A}" srcOrd="6" destOrd="0" parTransId="{596FE888-D1A4-4CDE-943D-990E6CE39966}" sibTransId="{C6CFF9A4-54CC-4E32-818D-6BF57C04FA2E}"/>
    <dgm:cxn modelId="{649EAC83-00D9-446C-A0AA-2466811B3002}" type="presOf" srcId="{1FBDDC85-43D0-4299-B825-CC930E6CAA3E}" destId="{3EF972F8-776A-4E07-A576-890A5A182E60}" srcOrd="0" destOrd="0" presId="urn:microsoft.com/office/officeart/2008/layout/CaptionedPictures"/>
    <dgm:cxn modelId="{633AFCC5-7DA5-4B54-B317-184ED468EA69}" type="presOf" srcId="{89082DB6-FC07-4E06-A45F-3AB488E5FC1A}" destId="{AC522FD9-5EB4-45E8-B425-E2D160908C72}" srcOrd="0" destOrd="0" presId="urn:microsoft.com/office/officeart/2008/layout/CaptionedPictures"/>
    <dgm:cxn modelId="{1DF5BE0C-5627-4361-AD73-0F690594403B}" type="presOf" srcId="{73224E69-85F0-4D22-9E9C-C7AFF2FE31D6}" destId="{DF7C345B-B85D-4848-9F0C-1BAE8109DEBA}" srcOrd="0" destOrd="0" presId="urn:microsoft.com/office/officeart/2008/layout/CaptionedPictures"/>
    <dgm:cxn modelId="{BEBE4292-AD35-4765-94B1-5A428DA5ADAE}" srcId="{D6421C1F-372B-4808-90BA-837924EE0218}" destId="{73224E69-85F0-4D22-9E9C-C7AFF2FE31D6}" srcOrd="3" destOrd="0" parTransId="{2DBDB522-CF20-4D05-A135-730A88401BE3}" sibTransId="{8D9FAE41-4C44-4E53-9BBC-2EDECBF9AA49}"/>
    <dgm:cxn modelId="{98ED6380-1717-4BB1-82C1-D9B5D56DEA14}" type="presOf" srcId="{252BB44C-B327-4D72-9311-7483AA9B5460}" destId="{F5A14EB1-0917-41D0-9EDE-9771E1F2974A}" srcOrd="0" destOrd="0" presId="urn:microsoft.com/office/officeart/2008/layout/CaptionedPictures"/>
    <dgm:cxn modelId="{4DEDA7FF-F852-4498-98B0-07D87D183197}" srcId="{D6421C1F-372B-4808-90BA-837924EE0218}" destId="{7882D02B-0650-439B-AC68-29303C41316F}" srcOrd="1" destOrd="0" parTransId="{08B28732-5B24-4FDB-ACD3-11573F3F4521}" sibTransId="{519AFB44-9521-4418-8CFF-274365F5E9F2}"/>
    <dgm:cxn modelId="{D103B029-F245-4184-BC79-9D70A2D2F8D8}" type="presOf" srcId="{9938C983-F950-4C8E-9CF9-A88D2420A19F}" destId="{442FE004-31A2-4F97-B440-D762D39F21C2}" srcOrd="0" destOrd="0" presId="urn:microsoft.com/office/officeart/2008/layout/CaptionedPictures"/>
    <dgm:cxn modelId="{9552A85C-1935-423D-AE5D-9B1E182F44AC}" srcId="{D6421C1F-372B-4808-90BA-837924EE0218}" destId="{9938C983-F950-4C8E-9CF9-A88D2420A19F}" srcOrd="5" destOrd="0" parTransId="{28D649C0-90DA-4ADD-8A41-58B144B5D931}" sibTransId="{C174377E-71C8-4B04-8C00-3C032B26C193}"/>
    <dgm:cxn modelId="{F923A9EA-2673-472C-A0A3-2DB44C6EBB30}" type="presOf" srcId="{7882D02B-0650-439B-AC68-29303C41316F}" destId="{B823A222-6989-46B7-9D8B-B7067B4E4D9D}" srcOrd="0" destOrd="0" presId="urn:microsoft.com/office/officeart/2008/layout/CaptionedPictures"/>
    <dgm:cxn modelId="{1C748202-7963-43E5-BD88-79C25847A443}" srcId="{D6421C1F-372B-4808-90BA-837924EE0218}" destId="{1FBDDC85-43D0-4299-B825-CC930E6CAA3E}" srcOrd="4" destOrd="0" parTransId="{3BC00149-7F55-4577-B940-765A12197582}" sibTransId="{1305899A-D907-446A-984A-C8832E8DFE09}"/>
    <dgm:cxn modelId="{467987CE-258F-48DB-A13C-B5C35BD8BCBD}" type="presParOf" srcId="{38D939E2-C30D-4344-A683-D1D1A0A102BC}" destId="{D7B0963A-CBD8-453B-B626-A606ABD90ACB}" srcOrd="0" destOrd="0" presId="urn:microsoft.com/office/officeart/2008/layout/CaptionedPictures"/>
    <dgm:cxn modelId="{BA6BF231-A0F3-4FAA-8DE3-50BC03D51D1E}" type="presParOf" srcId="{D7B0963A-CBD8-453B-B626-A606ABD90ACB}" destId="{BDE52DD9-43BD-4C37-8A6E-C5AA49F03C89}" srcOrd="0" destOrd="0" presId="urn:microsoft.com/office/officeart/2008/layout/CaptionedPictures"/>
    <dgm:cxn modelId="{74BED0EA-311E-492C-A341-AAEC300E0FB9}" type="presParOf" srcId="{D7B0963A-CBD8-453B-B626-A606ABD90ACB}" destId="{3B07D2F7-C9F4-4906-850B-94B50291067E}" srcOrd="1" destOrd="0" presId="urn:microsoft.com/office/officeart/2008/layout/CaptionedPictures"/>
    <dgm:cxn modelId="{9F4DEB08-7E68-4AC0-A081-A74814F4305C}" type="presParOf" srcId="{D7B0963A-CBD8-453B-B626-A606ABD90ACB}" destId="{DFEAE9D8-CE7E-4497-A623-6B0EC3C25DBD}" srcOrd="2" destOrd="0" presId="urn:microsoft.com/office/officeart/2008/layout/CaptionedPictures"/>
    <dgm:cxn modelId="{71BEDCCE-0613-4A7F-AC1C-141838057E70}" type="presParOf" srcId="{DFEAE9D8-CE7E-4497-A623-6B0EC3C25DBD}" destId="{1356BE37-200D-48B8-AC5E-7AEA802F5EA8}" srcOrd="0" destOrd="0" presId="urn:microsoft.com/office/officeart/2008/layout/CaptionedPictures"/>
    <dgm:cxn modelId="{296A2B83-EA4D-40DF-8BD7-086C8B7BBE41}" type="presParOf" srcId="{DFEAE9D8-CE7E-4497-A623-6B0EC3C25DBD}" destId="{D876F64F-881D-4650-AF65-22FB45A87621}" srcOrd="1" destOrd="0" presId="urn:microsoft.com/office/officeart/2008/layout/CaptionedPictures"/>
    <dgm:cxn modelId="{EF8ED007-2732-4F29-966C-37B2C454522A}" type="presParOf" srcId="{38D939E2-C30D-4344-A683-D1D1A0A102BC}" destId="{7307FF10-F76C-49A9-BA98-73FE503BFED1}" srcOrd="1" destOrd="0" presId="urn:microsoft.com/office/officeart/2008/layout/CaptionedPictures"/>
    <dgm:cxn modelId="{04BC567B-FE62-4DC7-AB93-B92D73317594}" type="presParOf" srcId="{38D939E2-C30D-4344-A683-D1D1A0A102BC}" destId="{1E779EC9-F107-45E6-B18E-4418CF103872}" srcOrd="2" destOrd="0" presId="urn:microsoft.com/office/officeart/2008/layout/CaptionedPictures"/>
    <dgm:cxn modelId="{FB405D54-0AB4-431F-8332-1240312CEAE8}" type="presParOf" srcId="{1E779EC9-F107-45E6-B18E-4418CF103872}" destId="{64B63A90-8C9C-4C4C-8B37-D1E768333C8B}" srcOrd="0" destOrd="0" presId="urn:microsoft.com/office/officeart/2008/layout/CaptionedPictures"/>
    <dgm:cxn modelId="{00CA73C3-FB53-4649-90B1-F8CA226B2710}" type="presParOf" srcId="{1E779EC9-F107-45E6-B18E-4418CF103872}" destId="{7A5EFB0F-5AE6-438C-97E0-9179F89E4ABC}" srcOrd="1" destOrd="0" presId="urn:microsoft.com/office/officeart/2008/layout/CaptionedPictures"/>
    <dgm:cxn modelId="{C0777996-A1B8-4679-9F95-5AFFAF471D93}" type="presParOf" srcId="{1E779EC9-F107-45E6-B18E-4418CF103872}" destId="{E707D8F6-CACC-4F90-B102-3796F1AA4D2D}" srcOrd="2" destOrd="0" presId="urn:microsoft.com/office/officeart/2008/layout/CaptionedPictures"/>
    <dgm:cxn modelId="{44012570-54D3-475B-8C6E-F091D70CFD18}" type="presParOf" srcId="{E707D8F6-CACC-4F90-B102-3796F1AA4D2D}" destId="{47FAD4F5-2158-4192-844D-06DE1177E224}" srcOrd="0" destOrd="0" presId="urn:microsoft.com/office/officeart/2008/layout/CaptionedPictures"/>
    <dgm:cxn modelId="{97950E64-5F54-4B96-AD5D-A53D7C87F866}" type="presParOf" srcId="{E707D8F6-CACC-4F90-B102-3796F1AA4D2D}" destId="{B823A222-6989-46B7-9D8B-B7067B4E4D9D}" srcOrd="1" destOrd="0" presId="urn:microsoft.com/office/officeart/2008/layout/CaptionedPictures"/>
    <dgm:cxn modelId="{F50FBD2C-2687-4BE2-BCD0-6D5BDAFCD433}" type="presParOf" srcId="{38D939E2-C30D-4344-A683-D1D1A0A102BC}" destId="{3DEA88F4-85EF-4F55-818D-B3F859BBFAB1}" srcOrd="3" destOrd="0" presId="urn:microsoft.com/office/officeart/2008/layout/CaptionedPictures"/>
    <dgm:cxn modelId="{9E4C5A90-33B0-4EFA-9F1C-108EDDD14AFC}" type="presParOf" srcId="{38D939E2-C30D-4344-A683-D1D1A0A102BC}" destId="{E5FF9F54-DF3E-4FFD-82D8-0C0329809519}" srcOrd="4" destOrd="0" presId="urn:microsoft.com/office/officeart/2008/layout/CaptionedPictures"/>
    <dgm:cxn modelId="{799107CE-AF4E-48E6-8C8C-76E703D3A9AE}" type="presParOf" srcId="{E5FF9F54-DF3E-4FFD-82D8-0C0329809519}" destId="{5A7956D1-0866-4DC5-B6D8-DFF5B396A52E}" srcOrd="0" destOrd="0" presId="urn:microsoft.com/office/officeart/2008/layout/CaptionedPictures"/>
    <dgm:cxn modelId="{F7D3F2E3-2949-4054-ABB5-8308F1CC2F23}" type="presParOf" srcId="{E5FF9F54-DF3E-4FFD-82D8-0C0329809519}" destId="{FE5BC4CB-47BD-4C48-B276-AEBF670775A3}" srcOrd="1" destOrd="0" presId="urn:microsoft.com/office/officeart/2008/layout/CaptionedPictures"/>
    <dgm:cxn modelId="{DB7292C9-28F1-4718-8812-690BF76BF6C9}" type="presParOf" srcId="{E5FF9F54-DF3E-4FFD-82D8-0C0329809519}" destId="{EDB57041-617D-413B-972E-012C3292AF6B}" srcOrd="2" destOrd="0" presId="urn:microsoft.com/office/officeart/2008/layout/CaptionedPictures"/>
    <dgm:cxn modelId="{FE442354-A81E-47D8-B1CE-FD020A920046}" type="presParOf" srcId="{EDB57041-617D-413B-972E-012C3292AF6B}" destId="{EC6E3F43-E488-4838-A9FA-E39C446EF93F}" srcOrd="0" destOrd="0" presId="urn:microsoft.com/office/officeart/2008/layout/CaptionedPictures"/>
    <dgm:cxn modelId="{707639CB-FFC3-4260-9D5C-18026183B497}" type="presParOf" srcId="{EDB57041-617D-413B-972E-012C3292AF6B}" destId="{F5A14EB1-0917-41D0-9EDE-9771E1F2974A}" srcOrd="1" destOrd="0" presId="urn:microsoft.com/office/officeart/2008/layout/CaptionedPictures"/>
    <dgm:cxn modelId="{C93F25F3-4821-4412-B091-5E66C0586821}" type="presParOf" srcId="{38D939E2-C30D-4344-A683-D1D1A0A102BC}" destId="{BBECEAA2-3AD3-41AC-B149-4365C63F75BC}" srcOrd="5" destOrd="0" presId="urn:microsoft.com/office/officeart/2008/layout/CaptionedPictures"/>
    <dgm:cxn modelId="{4447428E-3D91-48CB-B485-F3129992D15E}" type="presParOf" srcId="{38D939E2-C30D-4344-A683-D1D1A0A102BC}" destId="{F63ABDA8-D728-4FD0-B6C8-F39F5E495C35}" srcOrd="6" destOrd="0" presId="urn:microsoft.com/office/officeart/2008/layout/CaptionedPictures"/>
    <dgm:cxn modelId="{2D6D0F39-9958-4582-8E05-C92DDE11F43A}" type="presParOf" srcId="{F63ABDA8-D728-4FD0-B6C8-F39F5E495C35}" destId="{BC9E44FE-F018-432F-8C63-5B92964C4B18}" srcOrd="0" destOrd="0" presId="urn:microsoft.com/office/officeart/2008/layout/CaptionedPictures"/>
    <dgm:cxn modelId="{0E7E070B-465E-43E7-B320-D2A0BD72C166}" type="presParOf" srcId="{F63ABDA8-D728-4FD0-B6C8-F39F5E495C35}" destId="{23AB795B-F061-4E66-88DF-97BA6DC106A3}" srcOrd="1" destOrd="0" presId="urn:microsoft.com/office/officeart/2008/layout/CaptionedPictures"/>
    <dgm:cxn modelId="{BDB03A39-03A8-4707-8270-8CEEBD9543A2}" type="presParOf" srcId="{F63ABDA8-D728-4FD0-B6C8-F39F5E495C35}" destId="{7B6FE196-B20E-4D6C-AF76-08A0F5537696}" srcOrd="2" destOrd="0" presId="urn:microsoft.com/office/officeart/2008/layout/CaptionedPictures"/>
    <dgm:cxn modelId="{729CFE41-1A21-4087-93FE-D625A1474606}" type="presParOf" srcId="{7B6FE196-B20E-4D6C-AF76-08A0F5537696}" destId="{99224A8F-D285-41DB-B52E-CAF2A7DA40B6}" srcOrd="0" destOrd="0" presId="urn:microsoft.com/office/officeart/2008/layout/CaptionedPictures"/>
    <dgm:cxn modelId="{6C78D821-5FD7-4E83-BD00-07DE156D06DB}" type="presParOf" srcId="{7B6FE196-B20E-4D6C-AF76-08A0F5537696}" destId="{DF7C345B-B85D-4848-9F0C-1BAE8109DEBA}" srcOrd="1" destOrd="0" presId="urn:microsoft.com/office/officeart/2008/layout/CaptionedPictures"/>
    <dgm:cxn modelId="{204BCCD0-4DB7-4E05-B69C-24E15EF38369}" type="presParOf" srcId="{38D939E2-C30D-4344-A683-D1D1A0A102BC}" destId="{7752C06F-7165-4987-BD6E-66C10B015D2C}" srcOrd="7" destOrd="0" presId="urn:microsoft.com/office/officeart/2008/layout/CaptionedPictures"/>
    <dgm:cxn modelId="{5A5EBF49-7ACF-420E-ADC2-BAF03D22EADF}" type="presParOf" srcId="{38D939E2-C30D-4344-A683-D1D1A0A102BC}" destId="{41AE6D00-FEC9-4FE1-BCCC-A41B5A67E26D}" srcOrd="8" destOrd="0" presId="urn:microsoft.com/office/officeart/2008/layout/CaptionedPictures"/>
    <dgm:cxn modelId="{8B77D594-F5C9-48FE-9C0B-24412D554607}" type="presParOf" srcId="{41AE6D00-FEC9-4FE1-BCCC-A41B5A67E26D}" destId="{66BE89B9-3F81-47A1-9263-9AC327D6BC90}" srcOrd="0" destOrd="0" presId="urn:microsoft.com/office/officeart/2008/layout/CaptionedPictures"/>
    <dgm:cxn modelId="{1F24B959-7DBF-4DE1-91B5-D2C1B8D2E4E0}" type="presParOf" srcId="{41AE6D00-FEC9-4FE1-BCCC-A41B5A67E26D}" destId="{0990DEA9-98EE-400C-9976-8963BF4C6DEA}" srcOrd="1" destOrd="0" presId="urn:microsoft.com/office/officeart/2008/layout/CaptionedPictures"/>
    <dgm:cxn modelId="{94594C56-DDBF-495B-B81A-01FC8A12FCF5}" type="presParOf" srcId="{41AE6D00-FEC9-4FE1-BCCC-A41B5A67E26D}" destId="{A587186C-F14B-458E-A544-73B67FCBA89C}" srcOrd="2" destOrd="0" presId="urn:microsoft.com/office/officeart/2008/layout/CaptionedPictures"/>
    <dgm:cxn modelId="{D2547047-4920-4DA7-BAE4-BCD277110B6C}" type="presParOf" srcId="{A587186C-F14B-458E-A544-73B67FCBA89C}" destId="{2F452F2F-D4AC-4A27-B3CB-4BB30B22DA9F}" srcOrd="0" destOrd="0" presId="urn:microsoft.com/office/officeart/2008/layout/CaptionedPictures"/>
    <dgm:cxn modelId="{908014A1-6707-4CA2-9AA8-6A799150E183}" type="presParOf" srcId="{A587186C-F14B-458E-A544-73B67FCBA89C}" destId="{3EF972F8-776A-4E07-A576-890A5A182E60}" srcOrd="1" destOrd="0" presId="urn:microsoft.com/office/officeart/2008/layout/CaptionedPictures"/>
    <dgm:cxn modelId="{31F7E407-7CD8-4722-AE5A-1EACDA3161AA}" type="presParOf" srcId="{38D939E2-C30D-4344-A683-D1D1A0A102BC}" destId="{DB5165B0-7DC3-4DDA-928A-9BBF914A64FD}" srcOrd="9" destOrd="0" presId="urn:microsoft.com/office/officeart/2008/layout/CaptionedPictures"/>
    <dgm:cxn modelId="{C040D87A-51DC-41F4-B6CF-7ED5F1D43FCD}" type="presParOf" srcId="{38D939E2-C30D-4344-A683-D1D1A0A102BC}" destId="{86E46C17-D7C9-4748-A526-56CF3D102CEB}" srcOrd="10" destOrd="0" presId="urn:microsoft.com/office/officeart/2008/layout/CaptionedPictures"/>
    <dgm:cxn modelId="{414B03C1-8B86-4F8D-A55A-AD897CAF438F}" type="presParOf" srcId="{86E46C17-D7C9-4748-A526-56CF3D102CEB}" destId="{0D856D18-7F91-498D-A2A9-D7D8493B2C94}" srcOrd="0" destOrd="0" presId="urn:microsoft.com/office/officeart/2008/layout/CaptionedPictures"/>
    <dgm:cxn modelId="{D44BA2C4-DC55-48A6-864E-82D89770F9C9}" type="presParOf" srcId="{86E46C17-D7C9-4748-A526-56CF3D102CEB}" destId="{356E59B4-0ECB-49D8-90D7-3BBBFB0BBEAF}" srcOrd="1" destOrd="0" presId="urn:microsoft.com/office/officeart/2008/layout/CaptionedPictures"/>
    <dgm:cxn modelId="{9E660166-18ED-4F58-9779-C7FAC6A7572C}" type="presParOf" srcId="{86E46C17-D7C9-4748-A526-56CF3D102CEB}" destId="{A3756872-DCA9-4193-8925-C04A4708BE20}" srcOrd="2" destOrd="0" presId="urn:microsoft.com/office/officeart/2008/layout/CaptionedPictures"/>
    <dgm:cxn modelId="{051C84AF-8D50-4B1D-85A0-3DDD20829ABD}" type="presParOf" srcId="{A3756872-DCA9-4193-8925-C04A4708BE20}" destId="{47228C8E-17DE-4319-8579-B55EC6760E81}" srcOrd="0" destOrd="0" presId="urn:microsoft.com/office/officeart/2008/layout/CaptionedPictures"/>
    <dgm:cxn modelId="{6266D3C5-616E-48E3-89E0-92758D3CF012}" type="presParOf" srcId="{A3756872-DCA9-4193-8925-C04A4708BE20}" destId="{442FE004-31A2-4F97-B440-D762D39F21C2}" srcOrd="1" destOrd="0" presId="urn:microsoft.com/office/officeart/2008/layout/CaptionedPictures"/>
    <dgm:cxn modelId="{D123E658-CAC0-47B4-8F82-E7F098C3D780}" type="presParOf" srcId="{38D939E2-C30D-4344-A683-D1D1A0A102BC}" destId="{E235A80B-4232-4DA0-A3A2-53063C9F94D8}" srcOrd="11" destOrd="0" presId="urn:microsoft.com/office/officeart/2008/layout/CaptionedPictures"/>
    <dgm:cxn modelId="{60AE7F1B-EC93-44D7-8A03-BCFE3D6001CA}" type="presParOf" srcId="{38D939E2-C30D-4344-A683-D1D1A0A102BC}" destId="{1B193837-0198-45F2-8B47-02690A056423}" srcOrd="12" destOrd="0" presId="urn:microsoft.com/office/officeart/2008/layout/CaptionedPictures"/>
    <dgm:cxn modelId="{74A3643A-C6E5-4CB5-AB00-54DADA1BE295}" type="presParOf" srcId="{1B193837-0198-45F2-8B47-02690A056423}" destId="{FEE0172D-98D3-4C5B-BB65-217ECB1B1AD0}" srcOrd="0" destOrd="0" presId="urn:microsoft.com/office/officeart/2008/layout/CaptionedPictures"/>
    <dgm:cxn modelId="{EB9963CF-2D3C-47F9-9956-4AAC94AA433E}" type="presParOf" srcId="{1B193837-0198-45F2-8B47-02690A056423}" destId="{7F4C919C-80A6-4F99-A151-7E1005FFEC8C}" srcOrd="1" destOrd="0" presId="urn:microsoft.com/office/officeart/2008/layout/CaptionedPictures"/>
    <dgm:cxn modelId="{28655390-4B89-4B8A-A7D4-3A8EB8AD6CDA}" type="presParOf" srcId="{1B193837-0198-45F2-8B47-02690A056423}" destId="{29F6E608-2E15-49E4-8FC4-C0E56C373BD6}" srcOrd="2" destOrd="0" presId="urn:microsoft.com/office/officeart/2008/layout/CaptionedPictures"/>
    <dgm:cxn modelId="{96657485-81C2-4BEE-B082-7D77B1C908DA}" type="presParOf" srcId="{29F6E608-2E15-49E4-8FC4-C0E56C373BD6}" destId="{3C3152E5-6282-4C47-B76E-BA980C8BFBC8}" srcOrd="0" destOrd="0" presId="urn:microsoft.com/office/officeart/2008/layout/CaptionedPictures"/>
    <dgm:cxn modelId="{8115F2AF-1C8B-497B-BC93-253AC6D2A1CD}" type="presParOf" srcId="{29F6E608-2E15-49E4-8FC4-C0E56C373BD6}" destId="{AC522FD9-5EB4-45E8-B425-E2D160908C72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421C1F-372B-4808-90BA-837924EE021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94F828-9492-4A7C-9295-D6DC8D9949F6}">
      <dgm:prSet phldrT="[Text]"/>
      <dgm:spPr/>
      <dgm:t>
        <a:bodyPr/>
        <a:lstStyle/>
        <a:p>
          <a:r>
            <a:rPr lang="en-US" dirty="0" smtClean="0"/>
            <a:t>Strainer</a:t>
          </a:r>
          <a:endParaRPr lang="en-US" dirty="0"/>
        </a:p>
      </dgm:t>
    </dgm:pt>
    <dgm:pt modelId="{D8895665-F8F6-4DF9-83B3-7386258A7114}" type="parTrans" cxnId="{2A87ABAA-BC6D-43B7-81A1-28B8A792D7D6}">
      <dgm:prSet/>
      <dgm:spPr/>
      <dgm:t>
        <a:bodyPr/>
        <a:lstStyle/>
        <a:p>
          <a:endParaRPr lang="en-US"/>
        </a:p>
      </dgm:t>
    </dgm:pt>
    <dgm:pt modelId="{7F1B5C60-226C-41B4-BB3A-60B73D7624DD}" type="sibTrans" cxnId="{2A87ABAA-BC6D-43B7-81A1-28B8A792D7D6}">
      <dgm:prSet/>
      <dgm:spPr/>
      <dgm:t>
        <a:bodyPr/>
        <a:lstStyle/>
        <a:p>
          <a:endParaRPr lang="en-US"/>
        </a:p>
      </dgm:t>
    </dgm:pt>
    <dgm:pt modelId="{C44DF01D-4E48-4FDB-8510-C8D096366556}">
      <dgm:prSet phldrT="[Text]"/>
      <dgm:spPr/>
      <dgm:t>
        <a:bodyPr/>
        <a:lstStyle/>
        <a:p>
          <a:r>
            <a:rPr lang="en-US" dirty="0" smtClean="0"/>
            <a:t>Colander</a:t>
          </a:r>
          <a:endParaRPr lang="en-US" dirty="0"/>
        </a:p>
      </dgm:t>
    </dgm:pt>
    <dgm:pt modelId="{6D29E3C0-4074-4D53-8228-6AAF7D586E21}" type="parTrans" cxnId="{47788E58-FE6C-42B8-A368-FF534BD968B5}">
      <dgm:prSet/>
      <dgm:spPr/>
      <dgm:t>
        <a:bodyPr/>
        <a:lstStyle/>
        <a:p>
          <a:endParaRPr lang="en-US"/>
        </a:p>
      </dgm:t>
    </dgm:pt>
    <dgm:pt modelId="{8AD67C70-5A1A-4595-A1C4-5B4215EFFEF9}" type="sibTrans" cxnId="{47788E58-FE6C-42B8-A368-FF534BD968B5}">
      <dgm:prSet/>
      <dgm:spPr/>
      <dgm:t>
        <a:bodyPr/>
        <a:lstStyle/>
        <a:p>
          <a:endParaRPr lang="en-US"/>
        </a:p>
      </dgm:t>
    </dgm:pt>
    <dgm:pt modelId="{B8205D38-3EDE-41F8-9218-603B3F34EEDA}">
      <dgm:prSet phldrT="[Text]"/>
      <dgm:spPr/>
      <dgm:t>
        <a:bodyPr/>
        <a:lstStyle/>
        <a:p>
          <a:r>
            <a:rPr lang="en-US" dirty="0" smtClean="0"/>
            <a:t>Instant read thermometer</a:t>
          </a:r>
          <a:endParaRPr lang="en-US" dirty="0"/>
        </a:p>
      </dgm:t>
    </dgm:pt>
    <dgm:pt modelId="{049F698A-93CD-4B38-A41A-8C51D4B4D947}" type="parTrans" cxnId="{046A97A0-9759-4036-B835-067924BB38D2}">
      <dgm:prSet/>
      <dgm:spPr/>
      <dgm:t>
        <a:bodyPr/>
        <a:lstStyle/>
        <a:p>
          <a:endParaRPr lang="en-US"/>
        </a:p>
      </dgm:t>
    </dgm:pt>
    <dgm:pt modelId="{21460DC7-9E0B-4264-B398-66A0859079C9}" type="sibTrans" cxnId="{046A97A0-9759-4036-B835-067924BB38D2}">
      <dgm:prSet/>
      <dgm:spPr/>
      <dgm:t>
        <a:bodyPr/>
        <a:lstStyle/>
        <a:p>
          <a:endParaRPr lang="en-US"/>
        </a:p>
      </dgm:t>
    </dgm:pt>
    <dgm:pt modelId="{20829BB3-CE16-4527-8862-930C2FF6B9B6}">
      <dgm:prSet phldrT="[Text]"/>
      <dgm:spPr/>
      <dgm:t>
        <a:bodyPr/>
        <a:lstStyle/>
        <a:p>
          <a:r>
            <a:rPr lang="en-US" dirty="0" smtClean="0"/>
            <a:t>Timer </a:t>
          </a:r>
          <a:endParaRPr lang="en-US" dirty="0"/>
        </a:p>
      </dgm:t>
    </dgm:pt>
    <dgm:pt modelId="{ED1A78D4-8D7F-48A7-A0DC-BD946A5D0F0A}" type="parTrans" cxnId="{A4348728-FE40-4B35-94FB-42F40BF33A46}">
      <dgm:prSet/>
      <dgm:spPr/>
      <dgm:t>
        <a:bodyPr/>
        <a:lstStyle/>
        <a:p>
          <a:endParaRPr lang="en-US"/>
        </a:p>
      </dgm:t>
    </dgm:pt>
    <dgm:pt modelId="{E15A62AD-E986-4037-9BDA-C91DC504FB5D}" type="sibTrans" cxnId="{A4348728-FE40-4B35-94FB-42F40BF33A46}">
      <dgm:prSet/>
      <dgm:spPr/>
      <dgm:t>
        <a:bodyPr/>
        <a:lstStyle/>
        <a:p>
          <a:endParaRPr lang="en-US"/>
        </a:p>
      </dgm:t>
    </dgm:pt>
    <dgm:pt modelId="{1986B804-3571-4A89-8D36-10292C4AD9A1}">
      <dgm:prSet phldrT="[Text]"/>
      <dgm:spPr/>
      <dgm:t>
        <a:bodyPr/>
        <a:lstStyle/>
        <a:p>
          <a:r>
            <a:rPr lang="en-US" dirty="0" smtClean="0"/>
            <a:t>Can opener</a:t>
          </a:r>
          <a:endParaRPr lang="en-US" dirty="0"/>
        </a:p>
      </dgm:t>
    </dgm:pt>
    <dgm:pt modelId="{494BC1D1-639C-4693-95D1-92DBD0140A86}" type="parTrans" cxnId="{7546B60D-C26A-4A12-B1C5-716968AA5784}">
      <dgm:prSet/>
      <dgm:spPr/>
      <dgm:t>
        <a:bodyPr/>
        <a:lstStyle/>
        <a:p>
          <a:endParaRPr lang="en-US"/>
        </a:p>
      </dgm:t>
    </dgm:pt>
    <dgm:pt modelId="{31320E29-08F2-4995-B1CB-0FDC53B24EF7}" type="sibTrans" cxnId="{7546B60D-C26A-4A12-B1C5-716968AA5784}">
      <dgm:prSet/>
      <dgm:spPr/>
      <dgm:t>
        <a:bodyPr/>
        <a:lstStyle/>
        <a:p>
          <a:endParaRPr lang="en-US"/>
        </a:p>
      </dgm:t>
    </dgm:pt>
    <dgm:pt modelId="{38D939E2-C30D-4344-A683-D1D1A0A102BC}" type="pres">
      <dgm:prSet presAssocID="{D6421C1F-372B-4808-90BA-837924EE021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7B0963A-CBD8-453B-B626-A606ABD90ACB}" type="pres">
      <dgm:prSet presAssocID="{3294F828-9492-4A7C-9295-D6DC8D9949F6}" presName="composite" presStyleCnt="0">
        <dgm:presLayoutVars>
          <dgm:chMax val="1"/>
          <dgm:chPref val="1"/>
        </dgm:presLayoutVars>
      </dgm:prSet>
      <dgm:spPr/>
    </dgm:pt>
    <dgm:pt modelId="{BDE52DD9-43BD-4C37-8A6E-C5AA49F03C89}" type="pres">
      <dgm:prSet presAssocID="{3294F828-9492-4A7C-9295-D6DC8D9949F6}" presName="Accent" presStyleLbl="trAlignAcc1" presStyleIdx="0" presStyleCnt="5">
        <dgm:presLayoutVars>
          <dgm:chMax val="0"/>
          <dgm:chPref val="0"/>
        </dgm:presLayoutVars>
      </dgm:prSet>
      <dgm:spPr/>
    </dgm:pt>
    <dgm:pt modelId="{3B07D2F7-C9F4-4906-850B-94B50291067E}" type="pres">
      <dgm:prSet presAssocID="{3294F828-9492-4A7C-9295-D6DC8D9949F6}" presName="Image" presStyleLbl="alignImgPlace1" presStyleIdx="0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DFEAE9D8-CE7E-4497-A623-6B0EC3C25DBD}" type="pres">
      <dgm:prSet presAssocID="{3294F828-9492-4A7C-9295-D6DC8D9949F6}" presName="ChildComposite" presStyleCnt="0"/>
      <dgm:spPr/>
    </dgm:pt>
    <dgm:pt modelId="{1356BE37-200D-48B8-AC5E-7AEA802F5EA8}" type="pres">
      <dgm:prSet presAssocID="{3294F828-9492-4A7C-9295-D6DC8D9949F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876F64F-881D-4650-AF65-22FB45A87621}" type="pres">
      <dgm:prSet presAssocID="{3294F828-9492-4A7C-9295-D6DC8D9949F6}" presName="Parent" presStyleLbl="revTx" presStyleIdx="0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07FF10-F76C-49A9-BA98-73FE503BFED1}" type="pres">
      <dgm:prSet presAssocID="{7F1B5C60-226C-41B4-BB3A-60B73D7624DD}" presName="sibTrans" presStyleCnt="0"/>
      <dgm:spPr/>
    </dgm:pt>
    <dgm:pt modelId="{E8D0E26B-CAAB-4908-8DBF-5CDB60318127}" type="pres">
      <dgm:prSet presAssocID="{C44DF01D-4E48-4FDB-8510-C8D096366556}" presName="composite" presStyleCnt="0">
        <dgm:presLayoutVars>
          <dgm:chMax val="1"/>
          <dgm:chPref val="1"/>
        </dgm:presLayoutVars>
      </dgm:prSet>
      <dgm:spPr/>
    </dgm:pt>
    <dgm:pt modelId="{038344AA-F491-4E2D-9BDE-51F972FD451E}" type="pres">
      <dgm:prSet presAssocID="{C44DF01D-4E48-4FDB-8510-C8D096366556}" presName="Accent" presStyleLbl="trAlignAcc1" presStyleIdx="1" presStyleCnt="5">
        <dgm:presLayoutVars>
          <dgm:chMax val="0"/>
          <dgm:chPref val="0"/>
        </dgm:presLayoutVars>
      </dgm:prSet>
      <dgm:spPr/>
    </dgm:pt>
    <dgm:pt modelId="{E4E0F86F-3240-4865-B998-8CB050201326}" type="pres">
      <dgm:prSet presAssocID="{C44DF01D-4E48-4FDB-8510-C8D096366556}" presName="Image" presStyleLbl="alignImgPlace1" presStyleIdx="1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6E5FA5F1-401B-49F4-ADE3-5555A8CC1EBB}" type="pres">
      <dgm:prSet presAssocID="{C44DF01D-4E48-4FDB-8510-C8D096366556}" presName="ChildComposite" presStyleCnt="0"/>
      <dgm:spPr/>
    </dgm:pt>
    <dgm:pt modelId="{2879705A-013C-4F5C-83F6-2935ACE026C7}" type="pres">
      <dgm:prSet presAssocID="{C44DF01D-4E48-4FDB-8510-C8D09636655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8F7475F1-00F9-4863-87E4-8E93AC287433}" type="pres">
      <dgm:prSet presAssocID="{C44DF01D-4E48-4FDB-8510-C8D096366556}" presName="Parent" presStyleLbl="revTx" presStyleIdx="1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04ECB16-2A44-4019-869E-05DA8483024B}" type="pres">
      <dgm:prSet presAssocID="{8AD67C70-5A1A-4595-A1C4-5B4215EFFEF9}" presName="sibTrans" presStyleCnt="0"/>
      <dgm:spPr/>
    </dgm:pt>
    <dgm:pt modelId="{F9933F33-63D8-4E8A-AE5B-11E996B41CF2}" type="pres">
      <dgm:prSet presAssocID="{B8205D38-3EDE-41F8-9218-603B3F34EEDA}" presName="composite" presStyleCnt="0">
        <dgm:presLayoutVars>
          <dgm:chMax val="1"/>
          <dgm:chPref val="1"/>
        </dgm:presLayoutVars>
      </dgm:prSet>
      <dgm:spPr/>
    </dgm:pt>
    <dgm:pt modelId="{99F7BB36-EB5F-49A7-A52C-3EF3F305CE15}" type="pres">
      <dgm:prSet presAssocID="{B8205D38-3EDE-41F8-9218-603B3F34EEDA}" presName="Accent" presStyleLbl="trAlignAcc1" presStyleIdx="2" presStyleCnt="5">
        <dgm:presLayoutVars>
          <dgm:chMax val="0"/>
          <dgm:chPref val="0"/>
        </dgm:presLayoutVars>
      </dgm:prSet>
      <dgm:spPr/>
    </dgm:pt>
    <dgm:pt modelId="{A6911F57-59EA-4FBB-A8F7-2DDA5A5AB942}" type="pres">
      <dgm:prSet presAssocID="{B8205D38-3EDE-41F8-9218-603B3F34EEDA}" presName="Image" presStyleLbl="alignImgPlace1" presStyleIdx="2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A2DA2DFA-0310-4C5D-8E82-AF1C496E8537}" type="pres">
      <dgm:prSet presAssocID="{B8205D38-3EDE-41F8-9218-603B3F34EEDA}" presName="ChildComposite" presStyleCnt="0"/>
      <dgm:spPr/>
    </dgm:pt>
    <dgm:pt modelId="{EADAAF0E-FB28-4C4F-BEC1-0356BAF115A1}" type="pres">
      <dgm:prSet presAssocID="{B8205D38-3EDE-41F8-9218-603B3F34EEDA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BD104EB7-5F1D-4BAB-BD3A-0C432C66F233}" type="pres">
      <dgm:prSet presAssocID="{B8205D38-3EDE-41F8-9218-603B3F34EEDA}" presName="Parent" presStyleLbl="revTx" presStyleIdx="2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80CA658-A6E6-4153-9583-7430F13A3071}" type="pres">
      <dgm:prSet presAssocID="{21460DC7-9E0B-4264-B398-66A0859079C9}" presName="sibTrans" presStyleCnt="0"/>
      <dgm:spPr/>
    </dgm:pt>
    <dgm:pt modelId="{E35CF148-DA3B-4C3E-9E91-7386FD544486}" type="pres">
      <dgm:prSet presAssocID="{20829BB3-CE16-4527-8862-930C2FF6B9B6}" presName="composite" presStyleCnt="0">
        <dgm:presLayoutVars>
          <dgm:chMax val="1"/>
          <dgm:chPref val="1"/>
        </dgm:presLayoutVars>
      </dgm:prSet>
      <dgm:spPr/>
    </dgm:pt>
    <dgm:pt modelId="{6C82FE4C-4DDA-4987-BE76-7765B35225B6}" type="pres">
      <dgm:prSet presAssocID="{20829BB3-CE16-4527-8862-930C2FF6B9B6}" presName="Accent" presStyleLbl="trAlignAcc1" presStyleIdx="3" presStyleCnt="5">
        <dgm:presLayoutVars>
          <dgm:chMax val="0"/>
          <dgm:chPref val="0"/>
        </dgm:presLayoutVars>
      </dgm:prSet>
      <dgm:spPr/>
    </dgm:pt>
    <dgm:pt modelId="{6AE03F79-A9BB-446A-A195-3881F8B05693}" type="pres">
      <dgm:prSet presAssocID="{20829BB3-CE16-4527-8862-930C2FF6B9B6}" presName="Image" presStyleLbl="alignImgPlace1" presStyleIdx="3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</dgm:pt>
    <dgm:pt modelId="{107A6C23-A2C0-441D-AB60-C88A2BDE9ABB}" type="pres">
      <dgm:prSet presAssocID="{20829BB3-CE16-4527-8862-930C2FF6B9B6}" presName="ChildComposite" presStyleCnt="0"/>
      <dgm:spPr/>
    </dgm:pt>
    <dgm:pt modelId="{536ECA89-F27E-41EE-98BE-2B9A7F4BDA22}" type="pres">
      <dgm:prSet presAssocID="{20829BB3-CE16-4527-8862-930C2FF6B9B6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2E359545-0355-4207-8674-F43D1886249B}" type="pres">
      <dgm:prSet presAssocID="{20829BB3-CE16-4527-8862-930C2FF6B9B6}" presName="Parent" presStyleLbl="revTx" presStyleIdx="3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B9EEDD3-B925-4B33-9E49-3DE484E07549}" type="pres">
      <dgm:prSet presAssocID="{E15A62AD-E986-4037-9BDA-C91DC504FB5D}" presName="sibTrans" presStyleCnt="0"/>
      <dgm:spPr/>
    </dgm:pt>
    <dgm:pt modelId="{337EEBE2-31D3-436E-BF98-60AA35CF888F}" type="pres">
      <dgm:prSet presAssocID="{1986B804-3571-4A89-8D36-10292C4AD9A1}" presName="composite" presStyleCnt="0">
        <dgm:presLayoutVars>
          <dgm:chMax val="1"/>
          <dgm:chPref val="1"/>
        </dgm:presLayoutVars>
      </dgm:prSet>
      <dgm:spPr/>
    </dgm:pt>
    <dgm:pt modelId="{87749F39-38FD-4E9C-9195-4F39E5FDD055}" type="pres">
      <dgm:prSet presAssocID="{1986B804-3571-4A89-8D36-10292C4AD9A1}" presName="Accent" presStyleLbl="trAlignAcc1" presStyleIdx="4" presStyleCnt="5">
        <dgm:presLayoutVars>
          <dgm:chMax val="0"/>
          <dgm:chPref val="0"/>
        </dgm:presLayoutVars>
      </dgm:prSet>
      <dgm:spPr/>
    </dgm:pt>
    <dgm:pt modelId="{3511B287-521A-474F-9070-E00348406060}" type="pres">
      <dgm:prSet presAssocID="{1986B804-3571-4A89-8D36-10292C4AD9A1}" presName="Image" presStyleLbl="alignImgPlace1" presStyleIdx="4" presStyleCnt="5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8C48B721-86D9-40DF-976A-584BC2DB6162}" type="pres">
      <dgm:prSet presAssocID="{1986B804-3571-4A89-8D36-10292C4AD9A1}" presName="ChildComposite" presStyleCnt="0"/>
      <dgm:spPr/>
    </dgm:pt>
    <dgm:pt modelId="{BEC6C9F1-8224-44C4-9302-06C2E2123AD0}" type="pres">
      <dgm:prSet presAssocID="{1986B804-3571-4A89-8D36-10292C4AD9A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15B86F9-EC2C-4010-9DF6-3754ED667CDA}" type="pres">
      <dgm:prSet presAssocID="{1986B804-3571-4A89-8D36-10292C4AD9A1}" presName="Parent" presStyleLbl="revTx" presStyleIdx="4" presStyleCnt="5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57AAF9-1AB0-48DA-A35B-93A64615EF74}" type="presOf" srcId="{3294F828-9492-4A7C-9295-D6DC8D9949F6}" destId="{D876F64F-881D-4650-AF65-22FB45A87621}" srcOrd="0" destOrd="0" presId="urn:microsoft.com/office/officeart/2008/layout/CaptionedPictures"/>
    <dgm:cxn modelId="{47788E58-FE6C-42B8-A368-FF534BD968B5}" srcId="{D6421C1F-372B-4808-90BA-837924EE0218}" destId="{C44DF01D-4E48-4FDB-8510-C8D096366556}" srcOrd="1" destOrd="0" parTransId="{6D29E3C0-4074-4D53-8228-6AAF7D586E21}" sibTransId="{8AD67C70-5A1A-4595-A1C4-5B4215EFFEF9}"/>
    <dgm:cxn modelId="{046A97A0-9759-4036-B835-067924BB38D2}" srcId="{D6421C1F-372B-4808-90BA-837924EE0218}" destId="{B8205D38-3EDE-41F8-9218-603B3F34EEDA}" srcOrd="2" destOrd="0" parTransId="{049F698A-93CD-4B38-A41A-8C51D4B4D947}" sibTransId="{21460DC7-9E0B-4264-B398-66A0859079C9}"/>
    <dgm:cxn modelId="{4E2FDB98-A65B-4389-9BD8-A368CA468737}" type="presOf" srcId="{C44DF01D-4E48-4FDB-8510-C8D096366556}" destId="{8F7475F1-00F9-4863-87E4-8E93AC287433}" srcOrd="0" destOrd="0" presId="urn:microsoft.com/office/officeart/2008/layout/CaptionedPictures"/>
    <dgm:cxn modelId="{A4348728-FE40-4B35-94FB-42F40BF33A46}" srcId="{D6421C1F-372B-4808-90BA-837924EE0218}" destId="{20829BB3-CE16-4527-8862-930C2FF6B9B6}" srcOrd="3" destOrd="0" parTransId="{ED1A78D4-8D7F-48A7-A0DC-BD946A5D0F0A}" sibTransId="{E15A62AD-E986-4037-9BDA-C91DC504FB5D}"/>
    <dgm:cxn modelId="{99C36A58-1B4A-45D1-B113-0F7359D52C86}" type="presOf" srcId="{B8205D38-3EDE-41F8-9218-603B3F34EEDA}" destId="{BD104EB7-5F1D-4BAB-BD3A-0C432C66F233}" srcOrd="0" destOrd="0" presId="urn:microsoft.com/office/officeart/2008/layout/CaptionedPictures"/>
    <dgm:cxn modelId="{24A7C4BD-2E50-4BD9-A044-629DD5AAA68E}" type="presOf" srcId="{20829BB3-CE16-4527-8862-930C2FF6B9B6}" destId="{2E359545-0355-4207-8674-F43D1886249B}" srcOrd="0" destOrd="0" presId="urn:microsoft.com/office/officeart/2008/layout/CaptionedPictures"/>
    <dgm:cxn modelId="{68729A38-4941-4D88-AD81-0346ECDD23D1}" type="presOf" srcId="{1986B804-3571-4A89-8D36-10292C4AD9A1}" destId="{115B86F9-EC2C-4010-9DF6-3754ED667CDA}" srcOrd="0" destOrd="0" presId="urn:microsoft.com/office/officeart/2008/layout/CaptionedPictures"/>
    <dgm:cxn modelId="{0405CFD8-7AAE-4C12-A627-653D46015168}" type="presOf" srcId="{D6421C1F-372B-4808-90BA-837924EE0218}" destId="{38D939E2-C30D-4344-A683-D1D1A0A102BC}" srcOrd="0" destOrd="0" presId="urn:microsoft.com/office/officeart/2008/layout/CaptionedPictures"/>
    <dgm:cxn modelId="{7546B60D-C26A-4A12-B1C5-716968AA5784}" srcId="{D6421C1F-372B-4808-90BA-837924EE0218}" destId="{1986B804-3571-4A89-8D36-10292C4AD9A1}" srcOrd="4" destOrd="0" parTransId="{494BC1D1-639C-4693-95D1-92DBD0140A86}" sibTransId="{31320E29-08F2-4995-B1CB-0FDC53B24EF7}"/>
    <dgm:cxn modelId="{2A87ABAA-BC6D-43B7-81A1-28B8A792D7D6}" srcId="{D6421C1F-372B-4808-90BA-837924EE0218}" destId="{3294F828-9492-4A7C-9295-D6DC8D9949F6}" srcOrd="0" destOrd="0" parTransId="{D8895665-F8F6-4DF9-83B3-7386258A7114}" sibTransId="{7F1B5C60-226C-41B4-BB3A-60B73D7624DD}"/>
    <dgm:cxn modelId="{0C4366C2-1651-4C60-82E2-6BF04D0C9F67}" type="presParOf" srcId="{38D939E2-C30D-4344-A683-D1D1A0A102BC}" destId="{D7B0963A-CBD8-453B-B626-A606ABD90ACB}" srcOrd="0" destOrd="0" presId="urn:microsoft.com/office/officeart/2008/layout/CaptionedPictures"/>
    <dgm:cxn modelId="{B21ABC43-8465-4635-81A9-0FBC3EE4FFA1}" type="presParOf" srcId="{D7B0963A-CBD8-453B-B626-A606ABD90ACB}" destId="{BDE52DD9-43BD-4C37-8A6E-C5AA49F03C89}" srcOrd="0" destOrd="0" presId="urn:microsoft.com/office/officeart/2008/layout/CaptionedPictures"/>
    <dgm:cxn modelId="{57C45C1D-F3A0-45F3-B758-BDE52C7AECD0}" type="presParOf" srcId="{D7B0963A-CBD8-453B-B626-A606ABD90ACB}" destId="{3B07D2F7-C9F4-4906-850B-94B50291067E}" srcOrd="1" destOrd="0" presId="urn:microsoft.com/office/officeart/2008/layout/CaptionedPictures"/>
    <dgm:cxn modelId="{E484FE82-F7CA-46CE-AE1D-63200385B00C}" type="presParOf" srcId="{D7B0963A-CBD8-453B-B626-A606ABD90ACB}" destId="{DFEAE9D8-CE7E-4497-A623-6B0EC3C25DBD}" srcOrd="2" destOrd="0" presId="urn:microsoft.com/office/officeart/2008/layout/CaptionedPictures"/>
    <dgm:cxn modelId="{4ACC3E1A-0E2F-42F8-AE6F-B291C45B1E7A}" type="presParOf" srcId="{DFEAE9D8-CE7E-4497-A623-6B0EC3C25DBD}" destId="{1356BE37-200D-48B8-AC5E-7AEA802F5EA8}" srcOrd="0" destOrd="0" presId="urn:microsoft.com/office/officeart/2008/layout/CaptionedPictures"/>
    <dgm:cxn modelId="{210AD308-158E-44F4-949A-D50363AD2BCA}" type="presParOf" srcId="{DFEAE9D8-CE7E-4497-A623-6B0EC3C25DBD}" destId="{D876F64F-881D-4650-AF65-22FB45A87621}" srcOrd="1" destOrd="0" presId="urn:microsoft.com/office/officeart/2008/layout/CaptionedPictures"/>
    <dgm:cxn modelId="{087B1CCE-BFFF-4023-95D2-031271B18E10}" type="presParOf" srcId="{38D939E2-C30D-4344-A683-D1D1A0A102BC}" destId="{7307FF10-F76C-49A9-BA98-73FE503BFED1}" srcOrd="1" destOrd="0" presId="urn:microsoft.com/office/officeart/2008/layout/CaptionedPictures"/>
    <dgm:cxn modelId="{E8925CDA-B8B8-4978-8112-719685E77F86}" type="presParOf" srcId="{38D939E2-C30D-4344-A683-D1D1A0A102BC}" destId="{E8D0E26B-CAAB-4908-8DBF-5CDB60318127}" srcOrd="2" destOrd="0" presId="urn:microsoft.com/office/officeart/2008/layout/CaptionedPictures"/>
    <dgm:cxn modelId="{DC51AAA4-0B1E-448A-90AD-5376E884ED05}" type="presParOf" srcId="{E8D0E26B-CAAB-4908-8DBF-5CDB60318127}" destId="{038344AA-F491-4E2D-9BDE-51F972FD451E}" srcOrd="0" destOrd="0" presId="urn:microsoft.com/office/officeart/2008/layout/CaptionedPictures"/>
    <dgm:cxn modelId="{9EA050B4-406E-4D45-AF08-C79897615323}" type="presParOf" srcId="{E8D0E26B-CAAB-4908-8DBF-5CDB60318127}" destId="{E4E0F86F-3240-4865-B998-8CB050201326}" srcOrd="1" destOrd="0" presId="urn:microsoft.com/office/officeart/2008/layout/CaptionedPictures"/>
    <dgm:cxn modelId="{655CC970-D8DF-47A7-8091-9DC1E49FF33C}" type="presParOf" srcId="{E8D0E26B-CAAB-4908-8DBF-5CDB60318127}" destId="{6E5FA5F1-401B-49F4-ADE3-5555A8CC1EBB}" srcOrd="2" destOrd="0" presId="urn:microsoft.com/office/officeart/2008/layout/CaptionedPictures"/>
    <dgm:cxn modelId="{723352C5-44D7-4085-AA3F-C47182EE33F7}" type="presParOf" srcId="{6E5FA5F1-401B-49F4-ADE3-5555A8CC1EBB}" destId="{2879705A-013C-4F5C-83F6-2935ACE026C7}" srcOrd="0" destOrd="0" presId="urn:microsoft.com/office/officeart/2008/layout/CaptionedPictures"/>
    <dgm:cxn modelId="{99A83FC7-02CB-467C-BB87-CC2079775067}" type="presParOf" srcId="{6E5FA5F1-401B-49F4-ADE3-5555A8CC1EBB}" destId="{8F7475F1-00F9-4863-87E4-8E93AC287433}" srcOrd="1" destOrd="0" presId="urn:microsoft.com/office/officeart/2008/layout/CaptionedPictures"/>
    <dgm:cxn modelId="{C65E5798-C3B9-49AC-B95D-45A50F86DC9C}" type="presParOf" srcId="{38D939E2-C30D-4344-A683-D1D1A0A102BC}" destId="{904ECB16-2A44-4019-869E-05DA8483024B}" srcOrd="3" destOrd="0" presId="urn:microsoft.com/office/officeart/2008/layout/CaptionedPictures"/>
    <dgm:cxn modelId="{09562B7E-1E0D-43A5-88A1-49FB0055F73F}" type="presParOf" srcId="{38D939E2-C30D-4344-A683-D1D1A0A102BC}" destId="{F9933F33-63D8-4E8A-AE5B-11E996B41CF2}" srcOrd="4" destOrd="0" presId="urn:microsoft.com/office/officeart/2008/layout/CaptionedPictures"/>
    <dgm:cxn modelId="{0569A9FD-D7DF-462C-90CF-EC3A603DFCA3}" type="presParOf" srcId="{F9933F33-63D8-4E8A-AE5B-11E996B41CF2}" destId="{99F7BB36-EB5F-49A7-A52C-3EF3F305CE15}" srcOrd="0" destOrd="0" presId="urn:microsoft.com/office/officeart/2008/layout/CaptionedPictures"/>
    <dgm:cxn modelId="{A6F1FD54-BC7A-4888-ABDD-9F92E613B5F2}" type="presParOf" srcId="{F9933F33-63D8-4E8A-AE5B-11E996B41CF2}" destId="{A6911F57-59EA-4FBB-A8F7-2DDA5A5AB942}" srcOrd="1" destOrd="0" presId="urn:microsoft.com/office/officeart/2008/layout/CaptionedPictures"/>
    <dgm:cxn modelId="{050614C4-BB1A-41BA-B5A3-C3B505D7E4E2}" type="presParOf" srcId="{F9933F33-63D8-4E8A-AE5B-11E996B41CF2}" destId="{A2DA2DFA-0310-4C5D-8E82-AF1C496E8537}" srcOrd="2" destOrd="0" presId="urn:microsoft.com/office/officeart/2008/layout/CaptionedPictures"/>
    <dgm:cxn modelId="{D253C872-12BD-4385-BC08-E0C076E9025A}" type="presParOf" srcId="{A2DA2DFA-0310-4C5D-8E82-AF1C496E8537}" destId="{EADAAF0E-FB28-4C4F-BEC1-0356BAF115A1}" srcOrd="0" destOrd="0" presId="urn:microsoft.com/office/officeart/2008/layout/CaptionedPictures"/>
    <dgm:cxn modelId="{62EB62B4-2BC9-4654-A7E5-D6B6B95C8DED}" type="presParOf" srcId="{A2DA2DFA-0310-4C5D-8E82-AF1C496E8537}" destId="{BD104EB7-5F1D-4BAB-BD3A-0C432C66F233}" srcOrd="1" destOrd="0" presId="urn:microsoft.com/office/officeart/2008/layout/CaptionedPictures"/>
    <dgm:cxn modelId="{BA2BDBE9-BB39-4A4E-9B90-B012AE641472}" type="presParOf" srcId="{38D939E2-C30D-4344-A683-D1D1A0A102BC}" destId="{380CA658-A6E6-4153-9583-7430F13A3071}" srcOrd="5" destOrd="0" presId="urn:microsoft.com/office/officeart/2008/layout/CaptionedPictures"/>
    <dgm:cxn modelId="{39FA5302-8A9F-4BAA-949A-2F068D65FE94}" type="presParOf" srcId="{38D939E2-C30D-4344-A683-D1D1A0A102BC}" destId="{E35CF148-DA3B-4C3E-9E91-7386FD544486}" srcOrd="6" destOrd="0" presId="urn:microsoft.com/office/officeart/2008/layout/CaptionedPictures"/>
    <dgm:cxn modelId="{B161DF50-764D-4CCF-91A4-A73DEB09002D}" type="presParOf" srcId="{E35CF148-DA3B-4C3E-9E91-7386FD544486}" destId="{6C82FE4C-4DDA-4987-BE76-7765B35225B6}" srcOrd="0" destOrd="0" presId="urn:microsoft.com/office/officeart/2008/layout/CaptionedPictures"/>
    <dgm:cxn modelId="{56D1F1F5-39A5-4BF3-AFD9-4DCEE2C33006}" type="presParOf" srcId="{E35CF148-DA3B-4C3E-9E91-7386FD544486}" destId="{6AE03F79-A9BB-446A-A195-3881F8B05693}" srcOrd="1" destOrd="0" presId="urn:microsoft.com/office/officeart/2008/layout/CaptionedPictures"/>
    <dgm:cxn modelId="{07FA0085-6BF3-4E49-9340-FD705F2864F0}" type="presParOf" srcId="{E35CF148-DA3B-4C3E-9E91-7386FD544486}" destId="{107A6C23-A2C0-441D-AB60-C88A2BDE9ABB}" srcOrd="2" destOrd="0" presId="urn:microsoft.com/office/officeart/2008/layout/CaptionedPictures"/>
    <dgm:cxn modelId="{40B6E37F-4270-4416-B9B2-2C46041DA282}" type="presParOf" srcId="{107A6C23-A2C0-441D-AB60-C88A2BDE9ABB}" destId="{536ECA89-F27E-41EE-98BE-2B9A7F4BDA22}" srcOrd="0" destOrd="0" presId="urn:microsoft.com/office/officeart/2008/layout/CaptionedPictures"/>
    <dgm:cxn modelId="{240F89F4-4BF7-40C5-BCA9-25115644C291}" type="presParOf" srcId="{107A6C23-A2C0-441D-AB60-C88A2BDE9ABB}" destId="{2E359545-0355-4207-8674-F43D1886249B}" srcOrd="1" destOrd="0" presId="urn:microsoft.com/office/officeart/2008/layout/CaptionedPictures"/>
    <dgm:cxn modelId="{C2C033E3-1002-4920-B954-136222ACB007}" type="presParOf" srcId="{38D939E2-C30D-4344-A683-D1D1A0A102BC}" destId="{8B9EEDD3-B925-4B33-9E49-3DE484E07549}" srcOrd="7" destOrd="0" presId="urn:microsoft.com/office/officeart/2008/layout/CaptionedPictures"/>
    <dgm:cxn modelId="{9BCD5926-0DFE-4CE9-BB23-D18BF59DDA12}" type="presParOf" srcId="{38D939E2-C30D-4344-A683-D1D1A0A102BC}" destId="{337EEBE2-31D3-436E-BF98-60AA35CF888F}" srcOrd="8" destOrd="0" presId="urn:microsoft.com/office/officeart/2008/layout/CaptionedPictures"/>
    <dgm:cxn modelId="{8B3756DF-221C-412F-B192-EC303A893802}" type="presParOf" srcId="{337EEBE2-31D3-436E-BF98-60AA35CF888F}" destId="{87749F39-38FD-4E9C-9195-4F39E5FDD055}" srcOrd="0" destOrd="0" presId="urn:microsoft.com/office/officeart/2008/layout/CaptionedPictures"/>
    <dgm:cxn modelId="{035FAF4A-9333-42B8-8C97-CCDBA6E16A4D}" type="presParOf" srcId="{337EEBE2-31D3-436E-BF98-60AA35CF888F}" destId="{3511B287-521A-474F-9070-E00348406060}" srcOrd="1" destOrd="0" presId="urn:microsoft.com/office/officeart/2008/layout/CaptionedPictures"/>
    <dgm:cxn modelId="{996D3191-F335-4877-92F6-85319CE7A6FD}" type="presParOf" srcId="{337EEBE2-31D3-436E-BF98-60AA35CF888F}" destId="{8C48B721-86D9-40DF-976A-584BC2DB6162}" srcOrd="2" destOrd="0" presId="urn:microsoft.com/office/officeart/2008/layout/CaptionedPictures"/>
    <dgm:cxn modelId="{961DE14E-6B62-4732-92C1-798611D2109A}" type="presParOf" srcId="{8C48B721-86D9-40DF-976A-584BC2DB6162}" destId="{BEC6C9F1-8224-44C4-9302-06C2E2123AD0}" srcOrd="0" destOrd="0" presId="urn:microsoft.com/office/officeart/2008/layout/CaptionedPictures"/>
    <dgm:cxn modelId="{9DA7D7F0-3682-4ED9-BFF6-4921ADDF00F2}" type="presParOf" srcId="{8C48B721-86D9-40DF-976A-584BC2DB6162}" destId="{115B86F9-EC2C-4010-9DF6-3754ED667CDA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2DD9-43BD-4C37-8A6E-C5AA49F03C89}">
      <dsp:nvSpPr>
        <dsp:cNvPr id="0" name=""/>
        <dsp:cNvSpPr/>
      </dsp:nvSpPr>
      <dsp:spPr>
        <a:xfrm>
          <a:off x="355996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D2F7-C9F4-4906-850B-94B50291067E}">
      <dsp:nvSpPr>
        <dsp:cNvPr id="0" name=""/>
        <dsp:cNvSpPr/>
      </dsp:nvSpPr>
      <dsp:spPr>
        <a:xfrm>
          <a:off x="436284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6F64F-881D-4650-AF65-22FB45A87621}">
      <dsp:nvSpPr>
        <dsp:cNvPr id="0" name=""/>
        <dsp:cNvSpPr/>
      </dsp:nvSpPr>
      <dsp:spPr>
        <a:xfrm>
          <a:off x="436284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Range (electric or gas)</a:t>
          </a:r>
          <a:endParaRPr lang="en-US" sz="1300" kern="1200" dirty="0"/>
        </a:p>
      </dsp:txBody>
      <dsp:txXfrm>
        <a:off x="436284" y="1366083"/>
        <a:ext cx="1445180" cy="510063"/>
      </dsp:txXfrm>
    </dsp:sp>
    <dsp:sp modelId="{AE57BCEF-6472-40D2-88B4-EEF68B2F76DF}">
      <dsp:nvSpPr>
        <dsp:cNvPr id="0" name=""/>
        <dsp:cNvSpPr/>
      </dsp:nvSpPr>
      <dsp:spPr>
        <a:xfrm>
          <a:off x="2245121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EF4C47-77C3-408D-A4AC-C174F0607C87}">
      <dsp:nvSpPr>
        <dsp:cNvPr id="0" name=""/>
        <dsp:cNvSpPr/>
      </dsp:nvSpPr>
      <dsp:spPr>
        <a:xfrm>
          <a:off x="2325409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95311F-1D62-433D-B953-A55798A81266}">
      <dsp:nvSpPr>
        <dsp:cNvPr id="0" name=""/>
        <dsp:cNvSpPr/>
      </dsp:nvSpPr>
      <dsp:spPr>
        <a:xfrm>
          <a:off x="2325409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Refrigerator/freezer</a:t>
          </a:r>
          <a:endParaRPr lang="en-US" sz="1300" kern="1200" dirty="0"/>
        </a:p>
      </dsp:txBody>
      <dsp:txXfrm>
        <a:off x="2325409" y="1366083"/>
        <a:ext cx="1445180" cy="510063"/>
      </dsp:txXfrm>
    </dsp:sp>
    <dsp:sp modelId="{26AF92A9-5DE4-4917-8007-9F285A559FD0}">
      <dsp:nvSpPr>
        <dsp:cNvPr id="0" name=""/>
        <dsp:cNvSpPr/>
      </dsp:nvSpPr>
      <dsp:spPr>
        <a:xfrm>
          <a:off x="4134246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A00C87-4027-4AE2-943D-583768CAEC4E}">
      <dsp:nvSpPr>
        <dsp:cNvPr id="0" name=""/>
        <dsp:cNvSpPr/>
      </dsp:nvSpPr>
      <dsp:spPr>
        <a:xfrm>
          <a:off x="4214534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95C292-5BC0-4990-B9A5-E8F0A9AA4E20}">
      <dsp:nvSpPr>
        <dsp:cNvPr id="0" name=""/>
        <dsp:cNvSpPr/>
      </dsp:nvSpPr>
      <dsp:spPr>
        <a:xfrm>
          <a:off x="4214534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Dishwasher</a:t>
          </a:r>
          <a:endParaRPr lang="en-US" sz="1300" kern="1200" dirty="0"/>
        </a:p>
      </dsp:txBody>
      <dsp:txXfrm>
        <a:off x="4214534" y="1366083"/>
        <a:ext cx="1445180" cy="510063"/>
      </dsp:txXfrm>
    </dsp:sp>
    <dsp:sp modelId="{382D24EC-C33F-42E8-87B2-AC5E9ECE6A37}">
      <dsp:nvSpPr>
        <dsp:cNvPr id="0" name=""/>
        <dsp:cNvSpPr/>
      </dsp:nvSpPr>
      <dsp:spPr>
        <a:xfrm>
          <a:off x="1300559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78A088-DF42-44C7-B11A-E86CDBF1D6A0}">
      <dsp:nvSpPr>
        <dsp:cNvPr id="0" name=""/>
        <dsp:cNvSpPr/>
      </dsp:nvSpPr>
      <dsp:spPr>
        <a:xfrm>
          <a:off x="1380847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5CD500-16A5-4E65-B9A1-B790506E5B1B}">
      <dsp:nvSpPr>
        <dsp:cNvPr id="0" name=""/>
        <dsp:cNvSpPr/>
      </dsp:nvSpPr>
      <dsp:spPr>
        <a:xfrm>
          <a:off x="1380847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Microwave</a:t>
          </a:r>
          <a:endParaRPr lang="en-US" sz="1300" kern="1200" dirty="0"/>
        </a:p>
      </dsp:txBody>
      <dsp:txXfrm>
        <a:off x="1380847" y="3415784"/>
        <a:ext cx="1445180" cy="510063"/>
      </dsp:txXfrm>
    </dsp:sp>
    <dsp:sp modelId="{3D1FA375-52BE-4604-AC53-55BC68BBEEE8}">
      <dsp:nvSpPr>
        <dsp:cNvPr id="0" name=""/>
        <dsp:cNvSpPr/>
      </dsp:nvSpPr>
      <dsp:spPr>
        <a:xfrm>
          <a:off x="3189684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07811B-7DC0-452E-981C-E5C82BE30C3B}">
      <dsp:nvSpPr>
        <dsp:cNvPr id="0" name=""/>
        <dsp:cNvSpPr/>
      </dsp:nvSpPr>
      <dsp:spPr>
        <a:xfrm>
          <a:off x="3269972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49E0A-634E-458D-8B76-F008F22F379E}">
      <dsp:nvSpPr>
        <dsp:cNvPr id="0" name=""/>
        <dsp:cNvSpPr/>
      </dsp:nvSpPr>
      <dsp:spPr>
        <a:xfrm>
          <a:off x="3269972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Convection Oven</a:t>
          </a:r>
          <a:endParaRPr lang="en-US" sz="1300" kern="1200" dirty="0"/>
        </a:p>
      </dsp:txBody>
      <dsp:txXfrm>
        <a:off x="3269972" y="3415784"/>
        <a:ext cx="1445180" cy="5100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2DD9-43BD-4C37-8A6E-C5AA49F03C89}">
      <dsp:nvSpPr>
        <dsp:cNvPr id="0" name=""/>
        <dsp:cNvSpPr/>
      </dsp:nvSpPr>
      <dsp:spPr>
        <a:xfrm>
          <a:off x="355996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D2F7-C9F4-4906-850B-94B50291067E}">
      <dsp:nvSpPr>
        <dsp:cNvPr id="0" name=""/>
        <dsp:cNvSpPr/>
      </dsp:nvSpPr>
      <dsp:spPr>
        <a:xfrm>
          <a:off x="436284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6F64F-881D-4650-AF65-22FB45A87621}">
      <dsp:nvSpPr>
        <dsp:cNvPr id="0" name=""/>
        <dsp:cNvSpPr/>
      </dsp:nvSpPr>
      <dsp:spPr>
        <a:xfrm>
          <a:off x="436284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Blender</a:t>
          </a:r>
          <a:endParaRPr lang="en-US" sz="1500" kern="1200" dirty="0"/>
        </a:p>
      </dsp:txBody>
      <dsp:txXfrm>
        <a:off x="436284" y="1366083"/>
        <a:ext cx="1445180" cy="510063"/>
      </dsp:txXfrm>
    </dsp:sp>
    <dsp:sp modelId="{7CDA95B5-B848-43ED-9904-9BDCC14EEE95}">
      <dsp:nvSpPr>
        <dsp:cNvPr id="0" name=""/>
        <dsp:cNvSpPr/>
      </dsp:nvSpPr>
      <dsp:spPr>
        <a:xfrm>
          <a:off x="2245121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CA769-4CF1-45E8-B4C2-E7E84523B930}">
      <dsp:nvSpPr>
        <dsp:cNvPr id="0" name=""/>
        <dsp:cNvSpPr/>
      </dsp:nvSpPr>
      <dsp:spPr>
        <a:xfrm>
          <a:off x="2325409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1E2F8-D0A4-4E31-9CD3-75BB45635297}">
      <dsp:nvSpPr>
        <dsp:cNvPr id="0" name=""/>
        <dsp:cNvSpPr/>
      </dsp:nvSpPr>
      <dsp:spPr>
        <a:xfrm>
          <a:off x="2325409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Food Processor</a:t>
          </a:r>
          <a:endParaRPr lang="en-US" sz="1500" kern="1200" dirty="0"/>
        </a:p>
      </dsp:txBody>
      <dsp:txXfrm>
        <a:off x="2325409" y="1366083"/>
        <a:ext cx="1445180" cy="510063"/>
      </dsp:txXfrm>
    </dsp:sp>
    <dsp:sp modelId="{14806003-32AE-44A2-9645-A6439FF6C782}">
      <dsp:nvSpPr>
        <dsp:cNvPr id="0" name=""/>
        <dsp:cNvSpPr/>
      </dsp:nvSpPr>
      <dsp:spPr>
        <a:xfrm>
          <a:off x="4134246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9155F-F7C7-42F5-BDD0-3E2270649143}">
      <dsp:nvSpPr>
        <dsp:cNvPr id="0" name=""/>
        <dsp:cNvSpPr/>
      </dsp:nvSpPr>
      <dsp:spPr>
        <a:xfrm>
          <a:off x="4214534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01B78-559E-4BDE-B0E5-57E4AB4F9910}">
      <dsp:nvSpPr>
        <dsp:cNvPr id="0" name=""/>
        <dsp:cNvSpPr/>
      </dsp:nvSpPr>
      <dsp:spPr>
        <a:xfrm>
          <a:off x="4214534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Toaster</a:t>
          </a:r>
          <a:endParaRPr lang="en-US" sz="1500" kern="1200" dirty="0"/>
        </a:p>
      </dsp:txBody>
      <dsp:txXfrm>
        <a:off x="4214534" y="1366083"/>
        <a:ext cx="1445180" cy="510063"/>
      </dsp:txXfrm>
    </dsp:sp>
    <dsp:sp modelId="{17BB712A-2B96-4DE1-A99E-653A160B929C}">
      <dsp:nvSpPr>
        <dsp:cNvPr id="0" name=""/>
        <dsp:cNvSpPr/>
      </dsp:nvSpPr>
      <dsp:spPr>
        <a:xfrm>
          <a:off x="1300559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BC85FB-B0D9-4AA9-BAB9-72B825C09FCF}">
      <dsp:nvSpPr>
        <dsp:cNvPr id="0" name=""/>
        <dsp:cNvSpPr/>
      </dsp:nvSpPr>
      <dsp:spPr>
        <a:xfrm>
          <a:off x="1380847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1C85B0-A5C0-417C-852C-0444110DD6CE}">
      <dsp:nvSpPr>
        <dsp:cNvPr id="0" name=""/>
        <dsp:cNvSpPr/>
      </dsp:nvSpPr>
      <dsp:spPr>
        <a:xfrm>
          <a:off x="1380847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Electric Mixer</a:t>
          </a:r>
          <a:endParaRPr lang="en-US" sz="1500" kern="1200" dirty="0"/>
        </a:p>
      </dsp:txBody>
      <dsp:txXfrm>
        <a:off x="1380847" y="3415784"/>
        <a:ext cx="1445180" cy="510063"/>
      </dsp:txXfrm>
    </dsp:sp>
    <dsp:sp modelId="{DEF7A85B-8E48-427A-B3A1-C082663DFAAA}">
      <dsp:nvSpPr>
        <dsp:cNvPr id="0" name=""/>
        <dsp:cNvSpPr/>
      </dsp:nvSpPr>
      <dsp:spPr>
        <a:xfrm>
          <a:off x="3189684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23615C-35CE-4DCA-9198-6EFBBEEEAF6A}">
      <dsp:nvSpPr>
        <dsp:cNvPr id="0" name=""/>
        <dsp:cNvSpPr/>
      </dsp:nvSpPr>
      <dsp:spPr>
        <a:xfrm>
          <a:off x="3269972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E1B74B-129D-400B-B8BA-75EBB0F2B259}">
      <dsp:nvSpPr>
        <dsp:cNvPr id="0" name=""/>
        <dsp:cNvSpPr/>
      </dsp:nvSpPr>
      <dsp:spPr>
        <a:xfrm>
          <a:off x="3269972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Slow cooker (crock pot)</a:t>
          </a:r>
          <a:endParaRPr lang="en-US" sz="1500" kern="1200" dirty="0"/>
        </a:p>
      </dsp:txBody>
      <dsp:txXfrm>
        <a:off x="3269972" y="3415784"/>
        <a:ext cx="1445180" cy="5100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2DD9-43BD-4C37-8A6E-C5AA49F03C89}">
      <dsp:nvSpPr>
        <dsp:cNvPr id="0" name=""/>
        <dsp:cNvSpPr/>
      </dsp:nvSpPr>
      <dsp:spPr>
        <a:xfrm>
          <a:off x="355996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D2F7-C9F4-4906-850B-94B50291067E}">
      <dsp:nvSpPr>
        <dsp:cNvPr id="0" name=""/>
        <dsp:cNvSpPr/>
      </dsp:nvSpPr>
      <dsp:spPr>
        <a:xfrm>
          <a:off x="436284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6F64F-881D-4650-AF65-22FB45A87621}">
      <dsp:nvSpPr>
        <dsp:cNvPr id="0" name=""/>
        <dsp:cNvSpPr/>
      </dsp:nvSpPr>
      <dsp:spPr>
        <a:xfrm>
          <a:off x="436284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Sauce Pan</a:t>
          </a:r>
          <a:endParaRPr lang="en-US" sz="1600" kern="1200" dirty="0"/>
        </a:p>
      </dsp:txBody>
      <dsp:txXfrm>
        <a:off x="436284" y="1366083"/>
        <a:ext cx="1445180" cy="510063"/>
      </dsp:txXfrm>
    </dsp:sp>
    <dsp:sp modelId="{0D94B0FF-EB6C-4F3B-B2F4-0EDF482E8B20}">
      <dsp:nvSpPr>
        <dsp:cNvPr id="0" name=""/>
        <dsp:cNvSpPr/>
      </dsp:nvSpPr>
      <dsp:spPr>
        <a:xfrm>
          <a:off x="2245121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ED1A5-CA49-41F6-8590-3E7CA00173D5}">
      <dsp:nvSpPr>
        <dsp:cNvPr id="0" name=""/>
        <dsp:cNvSpPr/>
      </dsp:nvSpPr>
      <dsp:spPr>
        <a:xfrm>
          <a:off x="2325409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170B20-0B4A-4F0D-9D9B-4859E9C5D41D}">
      <dsp:nvSpPr>
        <dsp:cNvPr id="0" name=""/>
        <dsp:cNvSpPr/>
      </dsp:nvSpPr>
      <dsp:spPr>
        <a:xfrm>
          <a:off x="2325409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Pot</a:t>
          </a:r>
          <a:endParaRPr lang="en-US" sz="1600" kern="1200" dirty="0"/>
        </a:p>
      </dsp:txBody>
      <dsp:txXfrm>
        <a:off x="2325409" y="1366083"/>
        <a:ext cx="1445180" cy="510063"/>
      </dsp:txXfrm>
    </dsp:sp>
    <dsp:sp modelId="{707A66A4-C1EE-4833-BF86-30EBB4C7A6CB}">
      <dsp:nvSpPr>
        <dsp:cNvPr id="0" name=""/>
        <dsp:cNvSpPr/>
      </dsp:nvSpPr>
      <dsp:spPr>
        <a:xfrm>
          <a:off x="4134246" y="625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02D901-262E-4AB8-B01E-766A9970A5E4}">
      <dsp:nvSpPr>
        <dsp:cNvPr id="0" name=""/>
        <dsp:cNvSpPr/>
      </dsp:nvSpPr>
      <dsp:spPr>
        <a:xfrm>
          <a:off x="4214534" y="138152"/>
          <a:ext cx="1445180" cy="122793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C79742-C6C9-4DB4-B8C7-8854E3B32AF3}">
      <dsp:nvSpPr>
        <dsp:cNvPr id="0" name=""/>
        <dsp:cNvSpPr/>
      </dsp:nvSpPr>
      <dsp:spPr>
        <a:xfrm>
          <a:off x="4214534" y="1366083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Skillet</a:t>
          </a:r>
          <a:endParaRPr lang="en-US" sz="1600" kern="1200" dirty="0"/>
        </a:p>
      </dsp:txBody>
      <dsp:txXfrm>
        <a:off x="4214534" y="1366083"/>
        <a:ext cx="1445180" cy="510063"/>
      </dsp:txXfrm>
    </dsp:sp>
    <dsp:sp modelId="{ADE996C9-2B2E-4170-B33A-54BA3AE37D7F}">
      <dsp:nvSpPr>
        <dsp:cNvPr id="0" name=""/>
        <dsp:cNvSpPr/>
      </dsp:nvSpPr>
      <dsp:spPr>
        <a:xfrm>
          <a:off x="355996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BF76C8-BB83-4AED-83AB-3B2986D470B1}">
      <dsp:nvSpPr>
        <dsp:cNvPr id="0" name=""/>
        <dsp:cNvSpPr/>
      </dsp:nvSpPr>
      <dsp:spPr>
        <a:xfrm>
          <a:off x="436284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6F234-3FE0-4A71-B7CD-41030CEF427D}">
      <dsp:nvSpPr>
        <dsp:cNvPr id="0" name=""/>
        <dsp:cNvSpPr/>
      </dsp:nvSpPr>
      <dsp:spPr>
        <a:xfrm>
          <a:off x="436284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Double boiler</a:t>
          </a:r>
          <a:endParaRPr lang="en-US" sz="1600" kern="1200" dirty="0"/>
        </a:p>
      </dsp:txBody>
      <dsp:txXfrm>
        <a:off x="436284" y="3415784"/>
        <a:ext cx="1445180" cy="510063"/>
      </dsp:txXfrm>
    </dsp:sp>
    <dsp:sp modelId="{A12D86D1-8AA6-4A8B-9CD0-6450CF6B8921}">
      <dsp:nvSpPr>
        <dsp:cNvPr id="0" name=""/>
        <dsp:cNvSpPr/>
      </dsp:nvSpPr>
      <dsp:spPr>
        <a:xfrm>
          <a:off x="2245121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06CE8D-F18F-4AE0-87C1-407C7C592EAE}">
      <dsp:nvSpPr>
        <dsp:cNvPr id="0" name=""/>
        <dsp:cNvSpPr/>
      </dsp:nvSpPr>
      <dsp:spPr>
        <a:xfrm>
          <a:off x="2325409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E8C52-2772-411A-9CFC-1DC50A1395EB}">
      <dsp:nvSpPr>
        <dsp:cNvPr id="0" name=""/>
        <dsp:cNvSpPr/>
      </dsp:nvSpPr>
      <dsp:spPr>
        <a:xfrm>
          <a:off x="2325409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Steamer</a:t>
          </a:r>
          <a:endParaRPr lang="en-US" sz="1600" kern="1200" dirty="0"/>
        </a:p>
      </dsp:txBody>
      <dsp:txXfrm>
        <a:off x="2325409" y="3415784"/>
        <a:ext cx="1445180" cy="510063"/>
      </dsp:txXfrm>
    </dsp:sp>
    <dsp:sp modelId="{556609FE-AA13-478C-93DD-6063A749E359}">
      <dsp:nvSpPr>
        <dsp:cNvPr id="0" name=""/>
        <dsp:cNvSpPr/>
      </dsp:nvSpPr>
      <dsp:spPr>
        <a:xfrm>
          <a:off x="4134246" y="2112287"/>
          <a:ext cx="1605756" cy="18891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24CE9-7FB3-4B7B-A817-DFFEFC7E03E3}">
      <dsp:nvSpPr>
        <dsp:cNvPr id="0" name=""/>
        <dsp:cNvSpPr/>
      </dsp:nvSpPr>
      <dsp:spPr>
        <a:xfrm>
          <a:off x="4214534" y="2187852"/>
          <a:ext cx="1445180" cy="1227931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6BA6D-4AA0-4AD2-925D-38604EA8A627}">
      <dsp:nvSpPr>
        <dsp:cNvPr id="0" name=""/>
        <dsp:cNvSpPr/>
      </dsp:nvSpPr>
      <dsp:spPr>
        <a:xfrm>
          <a:off x="4214534" y="3415784"/>
          <a:ext cx="1445180" cy="5100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Pressure cooker</a:t>
          </a:r>
          <a:endParaRPr lang="en-US" sz="1600" kern="1200" dirty="0"/>
        </a:p>
      </dsp:txBody>
      <dsp:txXfrm>
        <a:off x="4214534" y="3415784"/>
        <a:ext cx="1445180" cy="5100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2DD9-43BD-4C37-8A6E-C5AA49F03C89}">
      <dsp:nvSpPr>
        <dsp:cNvPr id="0" name=""/>
        <dsp:cNvSpPr/>
      </dsp:nvSpPr>
      <dsp:spPr>
        <a:xfrm>
          <a:off x="3247" y="636901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D2F7-C9F4-4906-850B-94B50291067E}">
      <dsp:nvSpPr>
        <dsp:cNvPr id="0" name=""/>
        <dsp:cNvSpPr/>
      </dsp:nvSpPr>
      <dsp:spPr>
        <a:xfrm>
          <a:off x="65760" y="695736"/>
          <a:ext cx="1125230" cy="9560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6F64F-881D-4650-AF65-22FB45A87621}">
      <dsp:nvSpPr>
        <dsp:cNvPr id="0" name=""/>
        <dsp:cNvSpPr/>
      </dsp:nvSpPr>
      <dsp:spPr>
        <a:xfrm>
          <a:off x="65760" y="1651815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Loaf pan</a:t>
          </a:r>
          <a:endParaRPr lang="en-US" sz="1200" kern="1200" dirty="0"/>
        </a:p>
      </dsp:txBody>
      <dsp:txXfrm>
        <a:off x="65760" y="1651815"/>
        <a:ext cx="1125230" cy="397140"/>
      </dsp:txXfrm>
    </dsp:sp>
    <dsp:sp modelId="{783B18A9-4DC8-43DF-A383-CAB2F6430362}">
      <dsp:nvSpPr>
        <dsp:cNvPr id="0" name=""/>
        <dsp:cNvSpPr/>
      </dsp:nvSpPr>
      <dsp:spPr>
        <a:xfrm>
          <a:off x="1498809" y="636901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4E8ED-9BE7-4AC4-B1F2-F9D25F4037FB}">
      <dsp:nvSpPr>
        <dsp:cNvPr id="0" name=""/>
        <dsp:cNvSpPr/>
      </dsp:nvSpPr>
      <dsp:spPr>
        <a:xfrm>
          <a:off x="1561322" y="695736"/>
          <a:ext cx="1125230" cy="95607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229E93-B883-4C59-946D-C7AB10AE2D48}">
      <dsp:nvSpPr>
        <dsp:cNvPr id="0" name=""/>
        <dsp:cNvSpPr/>
      </dsp:nvSpPr>
      <dsp:spPr>
        <a:xfrm>
          <a:off x="1561322" y="1651815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Cookie sheet</a:t>
          </a:r>
          <a:endParaRPr lang="en-US" sz="1200" kern="1200" dirty="0"/>
        </a:p>
      </dsp:txBody>
      <dsp:txXfrm>
        <a:off x="1561322" y="1651815"/>
        <a:ext cx="1125230" cy="397140"/>
      </dsp:txXfrm>
    </dsp:sp>
    <dsp:sp modelId="{6097D648-0FEF-4E01-B1B1-2718E17B62D3}">
      <dsp:nvSpPr>
        <dsp:cNvPr id="0" name=""/>
        <dsp:cNvSpPr/>
      </dsp:nvSpPr>
      <dsp:spPr>
        <a:xfrm>
          <a:off x="2994371" y="636901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3311C-1DB7-46A9-94DF-D30C65FDD45F}">
      <dsp:nvSpPr>
        <dsp:cNvPr id="0" name=""/>
        <dsp:cNvSpPr/>
      </dsp:nvSpPr>
      <dsp:spPr>
        <a:xfrm>
          <a:off x="3056884" y="695736"/>
          <a:ext cx="1125230" cy="9560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5FE0B-B4D2-4626-A257-B85E875FF744}">
      <dsp:nvSpPr>
        <dsp:cNvPr id="0" name=""/>
        <dsp:cNvSpPr/>
      </dsp:nvSpPr>
      <dsp:spPr>
        <a:xfrm>
          <a:off x="3056884" y="1651815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Baking sheet</a:t>
          </a:r>
          <a:endParaRPr lang="en-US" sz="1200" kern="1200" dirty="0"/>
        </a:p>
      </dsp:txBody>
      <dsp:txXfrm>
        <a:off x="3056884" y="1651815"/>
        <a:ext cx="1125230" cy="397140"/>
      </dsp:txXfrm>
    </dsp:sp>
    <dsp:sp modelId="{8C5E0A76-ACF3-470F-8C5C-8F7BFCAAFEE0}">
      <dsp:nvSpPr>
        <dsp:cNvPr id="0" name=""/>
        <dsp:cNvSpPr/>
      </dsp:nvSpPr>
      <dsp:spPr>
        <a:xfrm>
          <a:off x="4489933" y="636901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BAA097-570A-47FF-906F-9D0A9384A5B3}">
      <dsp:nvSpPr>
        <dsp:cNvPr id="0" name=""/>
        <dsp:cNvSpPr/>
      </dsp:nvSpPr>
      <dsp:spPr>
        <a:xfrm>
          <a:off x="4552446" y="695736"/>
          <a:ext cx="1125230" cy="956078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729BD0-C782-4021-9B01-33E6B5A5732F}">
      <dsp:nvSpPr>
        <dsp:cNvPr id="0" name=""/>
        <dsp:cNvSpPr/>
      </dsp:nvSpPr>
      <dsp:spPr>
        <a:xfrm>
          <a:off x="4552446" y="1651815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Cake pans</a:t>
          </a:r>
          <a:endParaRPr lang="en-US" sz="1200" kern="1200" dirty="0"/>
        </a:p>
      </dsp:txBody>
      <dsp:txXfrm>
        <a:off x="4552446" y="1651815"/>
        <a:ext cx="1125230" cy="397140"/>
      </dsp:txXfrm>
    </dsp:sp>
    <dsp:sp modelId="{BEB2E083-AC67-451B-9916-7B72DD76F4B6}">
      <dsp:nvSpPr>
        <dsp:cNvPr id="0" name=""/>
        <dsp:cNvSpPr/>
      </dsp:nvSpPr>
      <dsp:spPr>
        <a:xfrm>
          <a:off x="5985495" y="636901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CB543F-A10C-41A9-A721-AB7197871795}">
      <dsp:nvSpPr>
        <dsp:cNvPr id="0" name=""/>
        <dsp:cNvSpPr/>
      </dsp:nvSpPr>
      <dsp:spPr>
        <a:xfrm>
          <a:off x="6048007" y="695736"/>
          <a:ext cx="1125230" cy="95607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B549A7-21BE-4524-8EA7-C34F12A79ECE}">
      <dsp:nvSpPr>
        <dsp:cNvPr id="0" name=""/>
        <dsp:cNvSpPr/>
      </dsp:nvSpPr>
      <dsp:spPr>
        <a:xfrm>
          <a:off x="6048007" y="1651815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Tube pans</a:t>
          </a:r>
          <a:endParaRPr lang="en-US" sz="1200" kern="1200" dirty="0"/>
        </a:p>
      </dsp:txBody>
      <dsp:txXfrm>
        <a:off x="6048007" y="1651815"/>
        <a:ext cx="1125230" cy="397140"/>
      </dsp:txXfrm>
    </dsp:sp>
    <dsp:sp modelId="{164573B6-E1A2-439B-9F6D-8015C5F129E2}">
      <dsp:nvSpPr>
        <dsp:cNvPr id="0" name=""/>
        <dsp:cNvSpPr/>
      </dsp:nvSpPr>
      <dsp:spPr>
        <a:xfrm>
          <a:off x="3247" y="2232816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09945F-28BF-458C-86EB-4B14EBC1B4C1}">
      <dsp:nvSpPr>
        <dsp:cNvPr id="0" name=""/>
        <dsp:cNvSpPr/>
      </dsp:nvSpPr>
      <dsp:spPr>
        <a:xfrm>
          <a:off x="65760" y="2291651"/>
          <a:ext cx="1125230" cy="956078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F7129-4B9C-46F1-A112-4C791D61A2C7}">
      <dsp:nvSpPr>
        <dsp:cNvPr id="0" name=""/>
        <dsp:cNvSpPr/>
      </dsp:nvSpPr>
      <dsp:spPr>
        <a:xfrm>
          <a:off x="65760" y="3247729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Pie Pan</a:t>
          </a:r>
          <a:endParaRPr lang="en-US" sz="1200" kern="1200" dirty="0"/>
        </a:p>
      </dsp:txBody>
      <dsp:txXfrm>
        <a:off x="65760" y="3247729"/>
        <a:ext cx="1125230" cy="397140"/>
      </dsp:txXfrm>
    </dsp:sp>
    <dsp:sp modelId="{92AA42AA-E905-4B11-AAF1-928491F01995}">
      <dsp:nvSpPr>
        <dsp:cNvPr id="0" name=""/>
        <dsp:cNvSpPr/>
      </dsp:nvSpPr>
      <dsp:spPr>
        <a:xfrm>
          <a:off x="1498809" y="2232816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18F7E7-D314-41A2-BB32-6A1CBCB62386}">
      <dsp:nvSpPr>
        <dsp:cNvPr id="0" name=""/>
        <dsp:cNvSpPr/>
      </dsp:nvSpPr>
      <dsp:spPr>
        <a:xfrm>
          <a:off x="1561322" y="2291651"/>
          <a:ext cx="1125230" cy="95607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C38CFC-B367-4716-8D5A-F763B794E293}">
      <dsp:nvSpPr>
        <dsp:cNvPr id="0" name=""/>
        <dsp:cNvSpPr/>
      </dsp:nvSpPr>
      <dsp:spPr>
        <a:xfrm>
          <a:off x="1561322" y="3247729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Springform</a:t>
          </a:r>
          <a:r>
            <a:rPr lang="en-US" sz="1200" kern="1200" dirty="0" smtClean="0"/>
            <a:t> pan</a:t>
          </a:r>
          <a:endParaRPr lang="en-US" sz="1200" kern="1200" dirty="0"/>
        </a:p>
      </dsp:txBody>
      <dsp:txXfrm>
        <a:off x="1561322" y="3247729"/>
        <a:ext cx="1125230" cy="397140"/>
      </dsp:txXfrm>
    </dsp:sp>
    <dsp:sp modelId="{103E0B64-3505-42AD-ABA3-11F058B67511}">
      <dsp:nvSpPr>
        <dsp:cNvPr id="0" name=""/>
        <dsp:cNvSpPr/>
      </dsp:nvSpPr>
      <dsp:spPr>
        <a:xfrm>
          <a:off x="2994371" y="2232816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E6B50-8A30-42C7-8F0A-D2B566E781A9}">
      <dsp:nvSpPr>
        <dsp:cNvPr id="0" name=""/>
        <dsp:cNvSpPr/>
      </dsp:nvSpPr>
      <dsp:spPr>
        <a:xfrm>
          <a:off x="3056884" y="2291651"/>
          <a:ext cx="1125230" cy="956078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056D8-E48A-4986-8866-6F0CC90CAA72}">
      <dsp:nvSpPr>
        <dsp:cNvPr id="0" name=""/>
        <dsp:cNvSpPr/>
      </dsp:nvSpPr>
      <dsp:spPr>
        <a:xfrm>
          <a:off x="3056884" y="3247729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Muffin pan</a:t>
          </a:r>
        </a:p>
      </dsp:txBody>
      <dsp:txXfrm>
        <a:off x="3056884" y="3247729"/>
        <a:ext cx="1125230" cy="397140"/>
      </dsp:txXfrm>
    </dsp:sp>
    <dsp:sp modelId="{EFEADD92-A5A4-4E84-AE03-324EB279B345}">
      <dsp:nvSpPr>
        <dsp:cNvPr id="0" name=""/>
        <dsp:cNvSpPr/>
      </dsp:nvSpPr>
      <dsp:spPr>
        <a:xfrm>
          <a:off x="4489933" y="2232816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E8C77-985E-463F-A175-3811DA71A0E9}">
      <dsp:nvSpPr>
        <dsp:cNvPr id="0" name=""/>
        <dsp:cNvSpPr/>
      </dsp:nvSpPr>
      <dsp:spPr>
        <a:xfrm>
          <a:off x="4552446" y="2291651"/>
          <a:ext cx="1125230" cy="956078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514ECB-4313-496F-8695-B078C5F5C727}">
      <dsp:nvSpPr>
        <dsp:cNvPr id="0" name=""/>
        <dsp:cNvSpPr/>
      </dsp:nvSpPr>
      <dsp:spPr>
        <a:xfrm>
          <a:off x="4552446" y="3247729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Roasting Pan </a:t>
          </a:r>
        </a:p>
      </dsp:txBody>
      <dsp:txXfrm>
        <a:off x="4552446" y="3247729"/>
        <a:ext cx="1125230" cy="397140"/>
      </dsp:txXfrm>
    </dsp:sp>
    <dsp:sp modelId="{4AFE4C35-2EE4-4815-8C56-C91C76C7D02C}">
      <dsp:nvSpPr>
        <dsp:cNvPr id="0" name=""/>
        <dsp:cNvSpPr/>
      </dsp:nvSpPr>
      <dsp:spPr>
        <a:xfrm>
          <a:off x="5985495" y="2232816"/>
          <a:ext cx="1250255" cy="14708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7A105-2787-462E-BFF4-9C2B460E4F44}">
      <dsp:nvSpPr>
        <dsp:cNvPr id="0" name=""/>
        <dsp:cNvSpPr/>
      </dsp:nvSpPr>
      <dsp:spPr>
        <a:xfrm>
          <a:off x="6048007" y="2291651"/>
          <a:ext cx="1125230" cy="956078"/>
        </a:xfrm>
        <a:prstGeom prst="rect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51236-2730-4299-86E2-DF9470FAB8FB}">
      <dsp:nvSpPr>
        <dsp:cNvPr id="0" name=""/>
        <dsp:cNvSpPr/>
      </dsp:nvSpPr>
      <dsp:spPr>
        <a:xfrm>
          <a:off x="6048007" y="3247729"/>
          <a:ext cx="1125230" cy="397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Casseroles</a:t>
          </a:r>
        </a:p>
      </dsp:txBody>
      <dsp:txXfrm>
        <a:off x="6048007" y="3247729"/>
        <a:ext cx="1125230" cy="3971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2DD9-43BD-4C37-8A6E-C5AA49F03C89}">
      <dsp:nvSpPr>
        <dsp:cNvPr id="0" name=""/>
        <dsp:cNvSpPr/>
      </dsp:nvSpPr>
      <dsp:spPr>
        <a:xfrm>
          <a:off x="731816" y="82313"/>
          <a:ext cx="1702437" cy="20028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D2F7-C9F4-4906-850B-94B50291067E}">
      <dsp:nvSpPr>
        <dsp:cNvPr id="0" name=""/>
        <dsp:cNvSpPr/>
      </dsp:nvSpPr>
      <dsp:spPr>
        <a:xfrm>
          <a:off x="816938" y="162428"/>
          <a:ext cx="1532194" cy="13018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6F64F-881D-4650-AF65-22FB45A87621}">
      <dsp:nvSpPr>
        <dsp:cNvPr id="0" name=""/>
        <dsp:cNvSpPr/>
      </dsp:nvSpPr>
      <dsp:spPr>
        <a:xfrm>
          <a:off x="816938" y="1464292"/>
          <a:ext cx="1532194" cy="540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Dry measuring cups</a:t>
          </a:r>
          <a:endParaRPr lang="en-US" sz="1500" kern="1200" dirty="0"/>
        </a:p>
      </dsp:txBody>
      <dsp:txXfrm>
        <a:off x="816938" y="1464292"/>
        <a:ext cx="1532194" cy="540774"/>
      </dsp:txXfrm>
    </dsp:sp>
    <dsp:sp modelId="{2E4B3449-829C-4B68-92EA-570C26AED2BF}">
      <dsp:nvSpPr>
        <dsp:cNvPr id="0" name=""/>
        <dsp:cNvSpPr/>
      </dsp:nvSpPr>
      <dsp:spPr>
        <a:xfrm>
          <a:off x="2768280" y="82313"/>
          <a:ext cx="1702437" cy="20028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43669-C35F-45FA-ADAA-B050CE297787}">
      <dsp:nvSpPr>
        <dsp:cNvPr id="0" name=""/>
        <dsp:cNvSpPr/>
      </dsp:nvSpPr>
      <dsp:spPr>
        <a:xfrm>
          <a:off x="2853402" y="162428"/>
          <a:ext cx="1532194" cy="130186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52FE36-B190-4697-8844-192A04C97ED3}">
      <dsp:nvSpPr>
        <dsp:cNvPr id="0" name=""/>
        <dsp:cNvSpPr/>
      </dsp:nvSpPr>
      <dsp:spPr>
        <a:xfrm>
          <a:off x="2853402" y="1464292"/>
          <a:ext cx="1532194" cy="540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Liquid measuring cup</a:t>
          </a:r>
          <a:endParaRPr lang="en-US" sz="1500" kern="1200" dirty="0"/>
        </a:p>
      </dsp:txBody>
      <dsp:txXfrm>
        <a:off x="2853402" y="1464292"/>
        <a:ext cx="1532194" cy="540774"/>
      </dsp:txXfrm>
    </dsp:sp>
    <dsp:sp modelId="{789076E9-5A3D-41DC-84B0-D2FE76B69657}">
      <dsp:nvSpPr>
        <dsp:cNvPr id="0" name=""/>
        <dsp:cNvSpPr/>
      </dsp:nvSpPr>
      <dsp:spPr>
        <a:xfrm>
          <a:off x="4804744" y="82313"/>
          <a:ext cx="1702437" cy="20028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C83F94-64D4-493D-9D7D-999CD4F63804}">
      <dsp:nvSpPr>
        <dsp:cNvPr id="0" name=""/>
        <dsp:cNvSpPr/>
      </dsp:nvSpPr>
      <dsp:spPr>
        <a:xfrm>
          <a:off x="4889866" y="162428"/>
          <a:ext cx="1532194" cy="1301864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F1441-CDDE-4A31-9781-951065636A97}">
      <dsp:nvSpPr>
        <dsp:cNvPr id="0" name=""/>
        <dsp:cNvSpPr/>
      </dsp:nvSpPr>
      <dsp:spPr>
        <a:xfrm>
          <a:off x="4889866" y="1464292"/>
          <a:ext cx="1532194" cy="540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Measuring spoons</a:t>
          </a:r>
          <a:endParaRPr lang="en-US" sz="1500" kern="1200" dirty="0"/>
        </a:p>
      </dsp:txBody>
      <dsp:txXfrm>
        <a:off x="4889866" y="1464292"/>
        <a:ext cx="1532194" cy="540774"/>
      </dsp:txXfrm>
    </dsp:sp>
    <dsp:sp modelId="{78459F01-77D9-4BC6-80A0-A1DB248BE6F9}">
      <dsp:nvSpPr>
        <dsp:cNvPr id="0" name=""/>
        <dsp:cNvSpPr/>
      </dsp:nvSpPr>
      <dsp:spPr>
        <a:xfrm>
          <a:off x="2768280" y="2255425"/>
          <a:ext cx="1702437" cy="200286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5B645-5B01-4700-9602-7DF8D00AE2EA}">
      <dsp:nvSpPr>
        <dsp:cNvPr id="0" name=""/>
        <dsp:cNvSpPr/>
      </dsp:nvSpPr>
      <dsp:spPr>
        <a:xfrm>
          <a:off x="2853402" y="2335540"/>
          <a:ext cx="1532194" cy="1301864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5FCC9-B68D-4D21-B638-736DFD7DABF2}">
      <dsp:nvSpPr>
        <dsp:cNvPr id="0" name=""/>
        <dsp:cNvSpPr/>
      </dsp:nvSpPr>
      <dsp:spPr>
        <a:xfrm>
          <a:off x="2853402" y="3637404"/>
          <a:ext cx="1532194" cy="540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Kitchen scales </a:t>
          </a:r>
          <a:endParaRPr lang="en-US" sz="1500" kern="1200" dirty="0"/>
        </a:p>
      </dsp:txBody>
      <dsp:txXfrm>
        <a:off x="2853402" y="3637404"/>
        <a:ext cx="1532194" cy="5407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2DD9-43BD-4C37-8A6E-C5AA49F03C89}">
      <dsp:nvSpPr>
        <dsp:cNvPr id="0" name=""/>
        <dsp:cNvSpPr/>
      </dsp:nvSpPr>
      <dsp:spPr>
        <a:xfrm>
          <a:off x="2911" y="236979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7D2F7-C9F4-4906-850B-94B50291067E}">
      <dsp:nvSpPr>
        <dsp:cNvPr id="0" name=""/>
        <dsp:cNvSpPr/>
      </dsp:nvSpPr>
      <dsp:spPr>
        <a:xfrm>
          <a:off x="81728" y="311159"/>
          <a:ext cx="1418698" cy="12054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6F64F-881D-4650-AF65-22FB45A87621}">
      <dsp:nvSpPr>
        <dsp:cNvPr id="0" name=""/>
        <dsp:cNvSpPr/>
      </dsp:nvSpPr>
      <dsp:spPr>
        <a:xfrm>
          <a:off x="81728" y="1516589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Bread knife</a:t>
          </a:r>
          <a:endParaRPr lang="en-US" sz="1500" kern="1200" dirty="0"/>
        </a:p>
      </dsp:txBody>
      <dsp:txXfrm>
        <a:off x="81728" y="1516589"/>
        <a:ext cx="1418698" cy="500716"/>
      </dsp:txXfrm>
    </dsp:sp>
    <dsp:sp modelId="{EB84E8A0-1BC7-4D0D-88A5-5E537EE74D6A}">
      <dsp:nvSpPr>
        <dsp:cNvPr id="0" name=""/>
        <dsp:cNvSpPr/>
      </dsp:nvSpPr>
      <dsp:spPr>
        <a:xfrm>
          <a:off x="1888526" y="236979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C555E-C654-4446-8BE5-B614756E3528}">
      <dsp:nvSpPr>
        <dsp:cNvPr id="0" name=""/>
        <dsp:cNvSpPr/>
      </dsp:nvSpPr>
      <dsp:spPr>
        <a:xfrm>
          <a:off x="1967343" y="311159"/>
          <a:ext cx="1418698" cy="120542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9AB220-E426-48BF-A7F6-F352EC3BAB1B}">
      <dsp:nvSpPr>
        <dsp:cNvPr id="0" name=""/>
        <dsp:cNvSpPr/>
      </dsp:nvSpPr>
      <dsp:spPr>
        <a:xfrm>
          <a:off x="1967343" y="1516589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Chef’s knife</a:t>
          </a:r>
          <a:endParaRPr lang="en-US" sz="1500" kern="1200" dirty="0"/>
        </a:p>
      </dsp:txBody>
      <dsp:txXfrm>
        <a:off x="1967343" y="1516589"/>
        <a:ext cx="1418698" cy="500716"/>
      </dsp:txXfrm>
    </dsp:sp>
    <dsp:sp modelId="{4EE41DE7-1079-48D4-9DC9-0FF89B74B898}">
      <dsp:nvSpPr>
        <dsp:cNvPr id="0" name=""/>
        <dsp:cNvSpPr/>
      </dsp:nvSpPr>
      <dsp:spPr>
        <a:xfrm>
          <a:off x="3774141" y="236979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19785-CF5D-41A6-A25F-8B32DB73AABA}">
      <dsp:nvSpPr>
        <dsp:cNvPr id="0" name=""/>
        <dsp:cNvSpPr/>
      </dsp:nvSpPr>
      <dsp:spPr>
        <a:xfrm>
          <a:off x="3852957" y="311159"/>
          <a:ext cx="1418698" cy="120542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90495F-9862-4A29-949F-E9571F1725C6}">
      <dsp:nvSpPr>
        <dsp:cNvPr id="0" name=""/>
        <dsp:cNvSpPr/>
      </dsp:nvSpPr>
      <dsp:spPr>
        <a:xfrm>
          <a:off x="3852957" y="1516589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Pizza wheel</a:t>
          </a:r>
          <a:endParaRPr lang="en-US" sz="1500" kern="1200" dirty="0"/>
        </a:p>
      </dsp:txBody>
      <dsp:txXfrm>
        <a:off x="3852957" y="1516589"/>
        <a:ext cx="1418698" cy="500716"/>
      </dsp:txXfrm>
    </dsp:sp>
    <dsp:sp modelId="{23F75088-74A4-4F99-9646-847EBBC95AB1}">
      <dsp:nvSpPr>
        <dsp:cNvPr id="0" name=""/>
        <dsp:cNvSpPr/>
      </dsp:nvSpPr>
      <dsp:spPr>
        <a:xfrm>
          <a:off x="5659755" y="236979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DB78-66D1-4494-BEB3-9BA3C0F8F7CE}">
      <dsp:nvSpPr>
        <dsp:cNvPr id="0" name=""/>
        <dsp:cNvSpPr/>
      </dsp:nvSpPr>
      <dsp:spPr>
        <a:xfrm>
          <a:off x="5738572" y="311159"/>
          <a:ext cx="1418698" cy="1205429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0A5C3-C9AF-49EB-B930-D963F96F08FC}">
      <dsp:nvSpPr>
        <dsp:cNvPr id="0" name=""/>
        <dsp:cNvSpPr/>
      </dsp:nvSpPr>
      <dsp:spPr>
        <a:xfrm>
          <a:off x="5738572" y="1516589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Paring knife</a:t>
          </a:r>
          <a:endParaRPr lang="en-US" sz="1500" kern="1200" dirty="0"/>
        </a:p>
      </dsp:txBody>
      <dsp:txXfrm>
        <a:off x="5738572" y="1516589"/>
        <a:ext cx="1418698" cy="500716"/>
      </dsp:txXfrm>
    </dsp:sp>
    <dsp:sp modelId="{E979FB56-95D6-4A0F-8C51-A2D9D083102E}">
      <dsp:nvSpPr>
        <dsp:cNvPr id="0" name=""/>
        <dsp:cNvSpPr/>
      </dsp:nvSpPr>
      <dsp:spPr>
        <a:xfrm>
          <a:off x="2911" y="2249120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0FC539-183D-464C-9658-1EE5BC459306}">
      <dsp:nvSpPr>
        <dsp:cNvPr id="0" name=""/>
        <dsp:cNvSpPr/>
      </dsp:nvSpPr>
      <dsp:spPr>
        <a:xfrm>
          <a:off x="81728" y="2323300"/>
          <a:ext cx="1418698" cy="120542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5E41F0-07A9-45CE-B60E-511164D578DD}">
      <dsp:nvSpPr>
        <dsp:cNvPr id="0" name=""/>
        <dsp:cNvSpPr/>
      </dsp:nvSpPr>
      <dsp:spPr>
        <a:xfrm>
          <a:off x="81728" y="3528730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Boning knife</a:t>
          </a:r>
          <a:endParaRPr lang="en-US" sz="1500" kern="1200" dirty="0"/>
        </a:p>
      </dsp:txBody>
      <dsp:txXfrm>
        <a:off x="81728" y="3528730"/>
        <a:ext cx="1418698" cy="500716"/>
      </dsp:txXfrm>
    </dsp:sp>
    <dsp:sp modelId="{59C72839-5ABF-4765-9007-D3B5D82A3808}">
      <dsp:nvSpPr>
        <dsp:cNvPr id="0" name=""/>
        <dsp:cNvSpPr/>
      </dsp:nvSpPr>
      <dsp:spPr>
        <a:xfrm>
          <a:off x="1888526" y="2249120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FD77AD-E8CF-43C9-895C-AA6B61F41067}">
      <dsp:nvSpPr>
        <dsp:cNvPr id="0" name=""/>
        <dsp:cNvSpPr/>
      </dsp:nvSpPr>
      <dsp:spPr>
        <a:xfrm>
          <a:off x="1967343" y="2323300"/>
          <a:ext cx="1418698" cy="1205429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B0BE0-9EE1-4137-969C-27D5A3557A04}">
      <dsp:nvSpPr>
        <dsp:cNvPr id="0" name=""/>
        <dsp:cNvSpPr/>
      </dsp:nvSpPr>
      <dsp:spPr>
        <a:xfrm>
          <a:off x="1967343" y="3528730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Vegetable peeler</a:t>
          </a:r>
          <a:endParaRPr lang="en-US" sz="1500" kern="1200" dirty="0"/>
        </a:p>
      </dsp:txBody>
      <dsp:txXfrm>
        <a:off x="1967343" y="3528730"/>
        <a:ext cx="1418698" cy="500716"/>
      </dsp:txXfrm>
    </dsp:sp>
    <dsp:sp modelId="{C7BB0DF1-550E-48A6-AE83-AF4EFE169084}">
      <dsp:nvSpPr>
        <dsp:cNvPr id="0" name=""/>
        <dsp:cNvSpPr/>
      </dsp:nvSpPr>
      <dsp:spPr>
        <a:xfrm>
          <a:off x="3774141" y="2249120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DD8E9-F702-4597-B8E7-1AF053A31169}">
      <dsp:nvSpPr>
        <dsp:cNvPr id="0" name=""/>
        <dsp:cNvSpPr/>
      </dsp:nvSpPr>
      <dsp:spPr>
        <a:xfrm>
          <a:off x="3852957" y="2323300"/>
          <a:ext cx="1418698" cy="120542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C33B49-3520-4383-AC59-1C05F17BBAA1}">
      <dsp:nvSpPr>
        <dsp:cNvPr id="0" name=""/>
        <dsp:cNvSpPr/>
      </dsp:nvSpPr>
      <dsp:spPr>
        <a:xfrm>
          <a:off x="3852957" y="3528730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Kitchen shears</a:t>
          </a:r>
          <a:endParaRPr lang="en-US" sz="1500" kern="1200" dirty="0"/>
        </a:p>
      </dsp:txBody>
      <dsp:txXfrm>
        <a:off x="3852957" y="3528730"/>
        <a:ext cx="1418698" cy="500716"/>
      </dsp:txXfrm>
    </dsp:sp>
    <dsp:sp modelId="{90D6CBE1-723F-4718-A46D-51448C6EA0FF}">
      <dsp:nvSpPr>
        <dsp:cNvPr id="0" name=""/>
        <dsp:cNvSpPr/>
      </dsp:nvSpPr>
      <dsp:spPr>
        <a:xfrm>
          <a:off x="5659755" y="2249120"/>
          <a:ext cx="1576331" cy="18545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3EB962-68D3-46E1-BF93-2795F649A9D6}">
      <dsp:nvSpPr>
        <dsp:cNvPr id="0" name=""/>
        <dsp:cNvSpPr/>
      </dsp:nvSpPr>
      <dsp:spPr>
        <a:xfrm>
          <a:off x="5738572" y="2323300"/>
          <a:ext cx="1418698" cy="1205429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5FD2C5-A60B-46C6-8BA2-9F232121E0C5}">
      <dsp:nvSpPr>
        <dsp:cNvPr id="0" name=""/>
        <dsp:cNvSpPr/>
      </dsp:nvSpPr>
      <dsp:spPr>
        <a:xfrm>
          <a:off x="5738572" y="3528730"/>
          <a:ext cx="1418698" cy="500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Cutting board</a:t>
          </a:r>
          <a:endParaRPr lang="en-US" sz="1500" kern="1200" dirty="0"/>
        </a:p>
      </dsp:txBody>
      <dsp:txXfrm>
        <a:off x="5738572" y="3528730"/>
        <a:ext cx="1418698" cy="5007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DC7DD-F692-4581-BE63-5C61B8460EC4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E34EF-DF0F-4238-9162-81CA4B6AD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 students</a:t>
            </a:r>
            <a:r>
              <a:rPr lang="en-US" baseline="0" dirty="0" smtClean="0"/>
              <a:t> to either use department store circulars and sale papers or department stores online.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E34EF-DF0F-4238-9162-81CA4B6AD0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0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 the Kitchen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Kitchen Appliances and utensils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"/>
            <a:ext cx="7086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87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Cutting Tools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85052944"/>
              </p:ext>
            </p:extLst>
          </p:nvPr>
        </p:nvGraphicFramePr>
        <p:xfrm>
          <a:off x="838200" y="1134907"/>
          <a:ext cx="7238999" cy="434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548640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Mixing Tools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39908503"/>
              </p:ext>
            </p:extLst>
          </p:nvPr>
        </p:nvGraphicFramePr>
        <p:xfrm>
          <a:off x="838200" y="1134907"/>
          <a:ext cx="7238999" cy="434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03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61300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Cooking/Baking Tools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17523538"/>
              </p:ext>
            </p:extLst>
          </p:nvPr>
        </p:nvGraphicFramePr>
        <p:xfrm>
          <a:off x="838200" y="1134907"/>
          <a:ext cx="7238999" cy="434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03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Miscellaneous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01047655"/>
              </p:ext>
            </p:extLst>
          </p:nvPr>
        </p:nvGraphicFramePr>
        <p:xfrm>
          <a:off x="1371600" y="1134907"/>
          <a:ext cx="6705599" cy="434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5486400"/>
            <a:ext cx="629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the difference between a cookie sheet and a baking sheet?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6781800" cy="990600"/>
          </a:xfrm>
        </p:spPr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543800" cy="3886200"/>
          </a:xfrm>
        </p:spPr>
        <p:txBody>
          <a:bodyPr/>
          <a:lstStyle/>
          <a:p>
            <a:r>
              <a:rPr lang="en-US" dirty="0" smtClean="0"/>
              <a:t>CONGRATULATIONS!  You are now ready to purchase some basics for your kitchen.  You have been awarded $100 to purchase some much needed items for your kitchen.  (No major appliances needed)</a:t>
            </a:r>
          </a:p>
          <a:p>
            <a:pPr lvl="1"/>
            <a:r>
              <a:rPr lang="en-US" dirty="0" smtClean="0"/>
              <a:t>List at least 10 favorite meals that you like to prepare</a:t>
            </a:r>
          </a:p>
          <a:p>
            <a:pPr lvl="1"/>
            <a:r>
              <a:rPr lang="en-US" dirty="0" smtClean="0"/>
              <a:t>Using your award money, purchase kitchen utensils and small appliances you will need to prepare these meals.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2" descr="C:\Users\user\AppData\Local\Microsoft\Windows\Temporary Internet Files\Content.IE5\K0225PBH\MC90044526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8600"/>
            <a:ext cx="1173175" cy="175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05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Considering the factors…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2523530"/>
            <a:ext cx="59250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000" dirty="0" smtClean="0"/>
              <a:t>Whether the item is needed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000" dirty="0" smtClean="0"/>
              <a:t>The important features of the item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000" dirty="0" smtClean="0"/>
              <a:t>Can it be used for multiple tasks (helps save money!)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1" y="15240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choosing utensils and appliances for your kitchen, you want to focus on a few factors:</a:t>
            </a:r>
            <a:endParaRPr lang="en-US" sz="2400" dirty="0"/>
          </a:p>
        </p:txBody>
      </p:sp>
      <p:pic>
        <p:nvPicPr>
          <p:cNvPr id="1026" name="Picture 2" descr="C:\Users\user\AppData\Local\Microsoft\Windows\Temporary Internet Files\Content.IE5\BQY762MD\MC900435278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977" y="3581400"/>
            <a:ext cx="3371876" cy="233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273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Major Appliances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1" y="129316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Large devices powered by electricity or gas</a:t>
            </a:r>
            <a:endParaRPr lang="en-US" sz="24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92094682"/>
              </p:ext>
            </p:extLst>
          </p:nvPr>
        </p:nvGraphicFramePr>
        <p:xfrm>
          <a:off x="1409701" y="180060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717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Small Appliances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1" y="129316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Small electronic household device that performs a simple task.</a:t>
            </a:r>
            <a:endParaRPr lang="en-US" sz="24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75967606"/>
              </p:ext>
            </p:extLst>
          </p:nvPr>
        </p:nvGraphicFramePr>
        <p:xfrm>
          <a:off x="1409701" y="180060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717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half" idx="2"/>
          </p:nvPr>
        </p:nvSpPr>
        <p:spPr>
          <a:xfrm>
            <a:off x="762000" y="2590800"/>
            <a:ext cx="7391400" cy="804862"/>
          </a:xfrm>
        </p:spPr>
        <p:txBody>
          <a:bodyPr/>
          <a:lstStyle/>
          <a:p>
            <a:r>
              <a:rPr lang="en-US" b="1" dirty="0" smtClean="0"/>
              <a:t>Cookware:</a:t>
            </a:r>
            <a:r>
              <a:rPr lang="en-US" dirty="0" smtClean="0"/>
              <a:t>  equipment for cooking food on top of the range</a:t>
            </a:r>
          </a:p>
          <a:p>
            <a:r>
              <a:rPr lang="en-US" b="1" dirty="0" smtClean="0"/>
              <a:t>Bake ware:  </a:t>
            </a:r>
            <a:r>
              <a:rPr lang="en-US" dirty="0" smtClean="0"/>
              <a:t>equipment for cooking food in an oven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14400" y="3657600"/>
            <a:ext cx="426911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Comes in several types of materials such as: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Aluminum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Stainless steel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Copper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Cast iron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Glass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Ceramic glass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Stoneware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Microwave safe plastic 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57201"/>
            <a:ext cx="3048000" cy="21873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99" y="457201"/>
            <a:ext cx="3124803" cy="21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550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Cookware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43454882"/>
              </p:ext>
            </p:extLst>
          </p:nvPr>
        </p:nvGraphicFramePr>
        <p:xfrm>
          <a:off x="1409700" y="123756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5715000"/>
            <a:ext cx="523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the difference between a sauce pan and a pot?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290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Bake ware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8409053"/>
              </p:ext>
            </p:extLst>
          </p:nvPr>
        </p:nvGraphicFramePr>
        <p:xfrm>
          <a:off x="838200" y="1134907"/>
          <a:ext cx="7238999" cy="434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5486400"/>
            <a:ext cx="629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the difference between a cookie sheet and a baking sheet?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415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Food Preparation Tools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187325"/>
            <a:ext cx="429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handheld tools used for specific tasks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905000"/>
            <a:ext cx="403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3600" dirty="0" smtClean="0"/>
              <a:t>Measuring tools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3600" dirty="0" smtClean="0"/>
              <a:t>Cutting tools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3600" dirty="0" smtClean="0"/>
              <a:t>Mixing tools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3600" dirty="0" smtClean="0"/>
              <a:t>Cooking/Baking tools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3600" dirty="0" smtClean="0"/>
              <a:t>Miscellaneous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829" y="1905000"/>
            <a:ext cx="4186032" cy="341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15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1234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Measuring Tools</a:t>
            </a:r>
            <a:endParaRPr lang="en-US" sz="3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87962145"/>
              </p:ext>
            </p:extLst>
          </p:nvPr>
        </p:nvGraphicFramePr>
        <p:xfrm>
          <a:off x="838200" y="1134907"/>
          <a:ext cx="7238999" cy="4340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1" y="5486400"/>
            <a:ext cx="708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some ingredients you would measure with dry measuring cups?  Liquid measuring cup?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ustom 4">
      <a:dk1>
        <a:sysClr val="windowText" lastClr="000000"/>
      </a:dk1>
      <a:lt1>
        <a:sysClr val="window" lastClr="FFFFFF"/>
      </a:lt1>
      <a:dk2>
        <a:srgbClr val="65007F"/>
      </a:dk2>
      <a:lt2>
        <a:srgbClr val="E4E9EF"/>
      </a:lt2>
      <a:accent1>
        <a:srgbClr val="CC00FF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875</TotalTime>
  <Words>408</Words>
  <Application>Microsoft Office PowerPoint</Application>
  <PresentationFormat>On-screen Show (4:3)</PresentationFormat>
  <Paragraphs>118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Newsprint</vt:lpstr>
      <vt:lpstr>For the Kitchen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the Kitchen</dc:title>
  <dc:creator>User</dc:creator>
  <cp:lastModifiedBy>Red Deer Public Teacher</cp:lastModifiedBy>
  <cp:revision>10</cp:revision>
  <dcterms:created xsi:type="dcterms:W3CDTF">2012-07-01T14:18:57Z</dcterms:created>
  <dcterms:modified xsi:type="dcterms:W3CDTF">2012-11-30T20:13:54Z</dcterms:modified>
</cp:coreProperties>
</file>